
<file path=[Content_Types].xml><?xml version="1.0" encoding="utf-8"?>
<Types xmlns="http://schemas.openxmlformats.org/package/2006/content-types">
  <Default Extension="jpeg" ContentType="image/jpeg"/>
  <Default Extension="wav" ContentType="audio/x-wav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2"/>
  </p:notesMasterIdLst>
  <p:sldIdLst>
    <p:sldId id="256" r:id="rId3"/>
    <p:sldId id="258" r:id="rId4"/>
    <p:sldId id="259" r:id="rId5"/>
    <p:sldId id="260" r:id="rId6"/>
    <p:sldId id="261" r:id="rId7"/>
    <p:sldId id="268" r:id="rId8"/>
    <p:sldId id="264" r:id="rId9"/>
    <p:sldId id="263" r:id="rId10"/>
    <p:sldId id="271" r:id="rId11"/>
  </p:sldIdLst>
  <p:sldSz cx="24384000" cy="13716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6d29dc82-f34c-4690-a76d-fd07c0e6ac58}">
          <p14:sldIdLst>
            <p14:sldId id="256"/>
            <p14:sldId id="258"/>
            <p14:sldId id="259"/>
            <p14:sldId id="260"/>
            <p14:sldId id="261"/>
            <p14:sldId id="268"/>
            <p14:sldId id="264"/>
            <p14:sldId id="263"/>
            <p14:sldId id="271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4" d="100"/>
          <a:sy n="104" d="100"/>
        </p:scale>
        <p:origin x="-216" y="-90"/>
      </p:cViewPr>
      <p:guideLst>
        <p:guide orient="horz" pos="2160"/>
        <p:guide pos="288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5" Type="http://schemas.openxmlformats.org/officeDocument/2006/relationships/tableStyles" Target="tableStyles.xml"/><Relationship Id="rId14" Type="http://schemas.openxmlformats.org/officeDocument/2006/relationships/viewProps" Target="viewProps.xml"/><Relationship Id="rId13" Type="http://schemas.openxmlformats.org/officeDocument/2006/relationships/presProps" Target="presProps.xml"/><Relationship Id="rId12" Type="http://schemas.openxmlformats.org/officeDocument/2006/relationships/notesMaster" Target="notesMasters/notesMaster1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de-D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60F8B-55A5-4810-B62A-BAFC340AFCD8}" type="datetimeFigureOut">
              <a:rPr lang="de-DE" smtClean="0"/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2A4CF-930A-4403-BB03-5469F3E03291}" type="slidenum">
              <a:rPr lang="de-DE" smtClean="0"/>
            </a:fld>
            <a:endParaRPr lang="de-DE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random/>
        <p:sndAc>
          <p:stSnd>
            <p:snd r:embed="rId2" name="chimes.wav"/>
          </p:stSnd>
        </p:sndAc>
      </p:transition>
    </mc:Choice>
    <mc:Fallback>
      <p:transition spd="med">
        <p:random/>
        <p:sndAc>
          <p:stSnd>
            <p:snd r:embed="rId2" name="chimes.wav"/>
          </p:stSnd>
        </p:sndAc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60F8B-55A5-4810-B62A-BAFC340AFCD8}" type="datetimeFigureOut">
              <a:rPr lang="de-DE" smtClean="0"/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2A4CF-930A-4403-BB03-5469F3E03291}" type="slidenum">
              <a:rPr lang="de-DE" smtClean="0"/>
            </a:fld>
            <a:endParaRPr lang="de-DE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random/>
        <p:sndAc>
          <p:stSnd>
            <p:snd r:embed="rId2" name="chimes.wav"/>
          </p:stSnd>
        </p:sndAc>
      </p:transition>
    </mc:Choice>
    <mc:Fallback>
      <p:transition spd="med">
        <p:random/>
        <p:sndAc>
          <p:stSnd>
            <p:snd r:embed="rId2" name="chimes.wav"/>
          </p:stSnd>
        </p:sndAc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60F8B-55A5-4810-B62A-BAFC340AFCD8}" type="datetimeFigureOut">
              <a:rPr lang="de-DE" smtClean="0"/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2A4CF-930A-4403-BB03-5469F3E03291}" type="slidenum">
              <a:rPr lang="de-DE" smtClean="0"/>
            </a:fld>
            <a:endParaRPr lang="de-DE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random/>
        <p:sndAc>
          <p:stSnd>
            <p:snd r:embed="rId2" name="chimes.wav"/>
          </p:stSnd>
        </p:sndAc>
      </p:transition>
    </mc:Choice>
    <mc:Fallback>
      <p:transition spd="med">
        <p:random/>
        <p:sndAc>
          <p:stSnd>
            <p:snd r:embed="rId2" name="chimes.wav"/>
          </p:stSnd>
        </p:sndAc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60F8B-55A5-4810-B62A-BAFC340AFCD8}" type="datetimeFigureOut">
              <a:rPr lang="de-DE" smtClean="0"/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2A4CF-930A-4403-BB03-5469F3E03291}" type="slidenum">
              <a:rPr lang="de-DE" smtClean="0"/>
            </a:fld>
            <a:endParaRPr lang="de-DE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random/>
        <p:sndAc>
          <p:stSnd>
            <p:snd r:embed="rId2" name="chimes.wav"/>
          </p:stSnd>
        </p:sndAc>
      </p:transition>
    </mc:Choice>
    <mc:Fallback>
      <p:transition spd="med">
        <p:random/>
        <p:sndAc>
          <p:stSnd>
            <p:snd r:embed="rId2" name="chimes.wav"/>
          </p:stSnd>
        </p:sndAc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60F8B-55A5-4810-B62A-BAFC340AFCD8}" type="datetimeFigureOut">
              <a:rPr lang="de-DE" smtClean="0"/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2A4CF-930A-4403-BB03-5469F3E03291}" type="slidenum">
              <a:rPr lang="de-DE" smtClean="0"/>
            </a:fld>
            <a:endParaRPr lang="de-DE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random/>
        <p:sndAc>
          <p:stSnd>
            <p:snd r:embed="rId2" name="chimes.wav"/>
          </p:stSnd>
        </p:sndAc>
      </p:transition>
    </mc:Choice>
    <mc:Fallback>
      <p:transition spd="med">
        <p:random/>
        <p:sndAc>
          <p:stSnd>
            <p:snd r:embed="rId2" name="chimes.wav"/>
          </p:stSnd>
        </p:sndAc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60F8B-55A5-4810-B62A-BAFC340AFCD8}" type="datetimeFigureOut">
              <a:rPr lang="de-DE" smtClean="0"/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2A4CF-930A-4403-BB03-5469F3E03291}" type="slidenum">
              <a:rPr lang="de-DE" smtClean="0"/>
            </a:fld>
            <a:endParaRPr lang="de-DE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random/>
        <p:sndAc>
          <p:stSnd>
            <p:snd r:embed="rId2" name="chimes.wav"/>
          </p:stSnd>
        </p:sndAc>
      </p:transition>
    </mc:Choice>
    <mc:Fallback>
      <p:transition spd="med">
        <p:random/>
        <p:sndAc>
          <p:stSnd>
            <p:snd r:embed="rId2" name="chimes.wav"/>
          </p:stSnd>
        </p:sndAc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60F8B-55A5-4810-B62A-BAFC340AFCD8}" type="datetimeFigureOut">
              <a:rPr lang="de-DE" smtClean="0"/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2A4CF-930A-4403-BB03-5469F3E03291}" type="slidenum">
              <a:rPr lang="de-DE" smtClean="0"/>
            </a:fld>
            <a:endParaRPr lang="de-DE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random/>
        <p:sndAc>
          <p:stSnd>
            <p:snd r:embed="rId2" name="chimes.wav"/>
          </p:stSnd>
        </p:sndAc>
      </p:transition>
    </mc:Choice>
    <mc:Fallback>
      <p:transition spd="med">
        <p:random/>
        <p:sndAc>
          <p:stSnd>
            <p:snd r:embed="rId2" name="chimes.wav"/>
          </p:stSnd>
        </p:sndAc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60F8B-55A5-4810-B62A-BAFC340AFCD8}" type="datetimeFigureOut">
              <a:rPr lang="de-DE" smtClean="0"/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2A4CF-930A-4403-BB03-5469F3E03291}" type="slidenum">
              <a:rPr lang="de-DE" smtClean="0"/>
            </a:fld>
            <a:endParaRPr lang="de-DE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random/>
        <p:sndAc>
          <p:stSnd>
            <p:snd r:embed="rId2" name="chimes.wav"/>
          </p:stSnd>
        </p:sndAc>
      </p:transition>
    </mc:Choice>
    <mc:Fallback>
      <p:transition spd="med">
        <p:random/>
        <p:sndAc>
          <p:stSnd>
            <p:snd r:embed="rId2" name="chimes.wav"/>
          </p:stSnd>
        </p:sndAc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60F8B-55A5-4810-B62A-BAFC340AFCD8}" type="datetimeFigureOut">
              <a:rPr lang="de-DE" smtClean="0"/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2A4CF-930A-4403-BB03-5469F3E03291}" type="slidenum">
              <a:rPr lang="de-DE" smtClean="0"/>
            </a:fld>
            <a:endParaRPr lang="de-DE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random/>
        <p:sndAc>
          <p:stSnd>
            <p:snd r:embed="rId2" name="chimes.wav"/>
          </p:stSnd>
        </p:sndAc>
      </p:transition>
    </mc:Choice>
    <mc:Fallback>
      <p:transition spd="med">
        <p:random/>
        <p:sndAc>
          <p:stSnd>
            <p:snd r:embed="rId2" name="chimes.wav"/>
          </p:stSnd>
        </p:sndAc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60F8B-55A5-4810-B62A-BAFC340AFCD8}" type="datetimeFigureOut">
              <a:rPr lang="de-DE" smtClean="0"/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2A4CF-930A-4403-BB03-5469F3E03291}" type="slidenum">
              <a:rPr lang="de-DE" smtClean="0"/>
            </a:fld>
            <a:endParaRPr lang="de-DE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random/>
        <p:sndAc>
          <p:stSnd>
            <p:snd r:embed="rId2" name="chimes.wav"/>
          </p:stSnd>
        </p:sndAc>
      </p:transition>
    </mc:Choice>
    <mc:Fallback>
      <p:transition spd="med">
        <p:random/>
        <p:sndAc>
          <p:stSnd>
            <p:snd r:embed="rId2" name="chimes.wav"/>
          </p:stSnd>
        </p:sndAc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60F8B-55A5-4810-B62A-BAFC340AFCD8}" type="datetimeFigureOut">
              <a:rPr lang="de-DE" smtClean="0"/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2A4CF-930A-4403-BB03-5469F3E03291}" type="slidenum">
              <a:rPr lang="de-DE" smtClean="0"/>
            </a:fld>
            <a:endParaRPr lang="de-DE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random/>
        <p:sndAc>
          <p:stSnd>
            <p:snd r:embed="rId2" name="chimes.wav"/>
          </p:stSnd>
        </p:sndAc>
      </p:transition>
    </mc:Choice>
    <mc:Fallback>
      <p:transition spd="med">
        <p:random/>
        <p:sndAc>
          <p:stSnd>
            <p:snd r:embed="rId2" name="chimes.wav"/>
          </p:stSnd>
        </p:sndAc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audio" Target="../media/audio1.wav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A60F8B-55A5-4810-B62A-BAFC340AFCD8}" type="datetimeFigureOut">
              <a:rPr lang="de-DE" smtClean="0"/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B2A4CF-930A-4403-BB03-5469F3E03291}" type="slidenum">
              <a:rPr lang="de-DE" smtClean="0"/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med" p14:dur="750">
        <p:random/>
        <p:sndAc>
          <p:stSnd>
            <p:snd r:embed="rId12" name="chimes.wav"/>
          </p:stSnd>
        </p:sndAc>
      </p:transition>
    </mc:Choice>
    <mc:Fallback>
      <p:transition spd="med">
        <p:random/>
        <p:sndAc>
          <p:stSnd>
            <p:snd r:embed="rId12" name="chimes.wav"/>
          </p:stSnd>
        </p:sndAc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audio1.wav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audio" Target="../media/audio1.wav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audio" Target="../media/audio1.wav"/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audio" Target="../media/audio1.wav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3" Type="http://schemas.openxmlformats.org/officeDocument/2006/relationships/hyperlink" Target="file:///F:\&#39134;&#26426;&#22823;&#25112;&#28216;&#25103;&#24605;&#36335;.docx" TargetMode="External"/><Relationship Id="rId2" Type="http://schemas.openxmlformats.org/officeDocument/2006/relationships/image" Target="../media/image10.png"/><Relationship Id="rId1" Type="http://schemas.openxmlformats.org/officeDocument/2006/relationships/image" Target="../media/image11.jpeg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audio" Target="../media/audio1.wav"/><Relationship Id="rId4" Type="http://schemas.openxmlformats.org/officeDocument/2006/relationships/image" Target="../media/image3.png"/><Relationship Id="rId3" Type="http://schemas.openxmlformats.org/officeDocument/2006/relationships/image" Target="../media/image10.png"/><Relationship Id="rId2" Type="http://schemas.openxmlformats.org/officeDocument/2006/relationships/image" Target="../media/image16.jpeg"/><Relationship Id="rId1" Type="http://schemas.openxmlformats.org/officeDocument/2006/relationships/image" Target="../media/image15.jpeg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audio" Target="../media/audio1.wav"/><Relationship Id="rId4" Type="http://schemas.openxmlformats.org/officeDocument/2006/relationships/image" Target="../media/image3.png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17.jpeg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audio" Target="../media/audio1.wav"/><Relationship Id="rId4" Type="http://schemas.openxmlformats.org/officeDocument/2006/relationships/image" Target="../media/image10.png"/><Relationship Id="rId3" Type="http://schemas.openxmlformats.org/officeDocument/2006/relationships/image" Target="../media/image7.png"/><Relationship Id="rId2" Type="http://schemas.openxmlformats.org/officeDocument/2006/relationships/image" Target="../media/image21.jpeg"/><Relationship Id="rId1" Type="http://schemas.openxmlformats.org/officeDocument/2006/relationships/image" Target="../media/image20.jpeg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audio" Target="../media/audio1.wav"/><Relationship Id="rId4" Type="http://schemas.openxmlformats.org/officeDocument/2006/relationships/image" Target="../media/image24.jpeg"/><Relationship Id="rId3" Type="http://schemas.openxmlformats.org/officeDocument/2006/relationships/image" Target="../media/image23.png"/><Relationship Id="rId2" Type="http://schemas.openxmlformats.org/officeDocument/2006/relationships/image" Target="../media/image7.png"/><Relationship Id="rId1" Type="http://schemas.openxmlformats.org/officeDocument/2006/relationships/image" Target="../media/image2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audio1.wav"/><Relationship Id="rId1" Type="http://schemas.openxmlformats.org/officeDocument/2006/relationships/image" Target="../media/image2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Group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0" name="Group 0"/>
          <p:cNvGrpSpPr/>
          <p:nvPr/>
        </p:nvGrpSpPr>
        <p:grpSpPr>
          <a:xfrm>
            <a:off x="0" y="0"/>
            <a:ext cx="24384000" cy="13716000"/>
            <a:chOff x="0" y="0"/>
            <a:chExt cx="24384000" cy="13716000"/>
          </a:xfrm>
        </p:grpSpPr>
      </p:grpSp>
      <p:grpSp>
        <p:nvGrpSpPr>
          <p:cNvPr id="9" name="Group 9"/>
          <p:cNvGrpSpPr/>
          <p:nvPr/>
        </p:nvGrpSpPr>
        <p:grpSpPr>
          <a:xfrm>
            <a:off x="8379460" y="10751820"/>
            <a:ext cx="7681595" cy="630555"/>
            <a:chOff x="0" y="-205270"/>
            <a:chExt cx="7681387" cy="585726"/>
          </a:xfrm>
        </p:grpSpPr>
        <p:sp>
          <p:nvSpPr>
            <p:cNvPr id="2" name="text 9"/>
            <p:cNvSpPr/>
            <p:nvPr/>
          </p:nvSpPr>
          <p:spPr>
            <a:xfrm>
              <a:off x="0" y="-205270"/>
              <a:ext cx="7681387" cy="585726"/>
            </a:xfrm>
            <a:prstGeom prst="rect">
              <a:avLst/>
            </a:prstGeom>
            <a:ln w="25400">
              <a:miter lim="400000"/>
            </a:ln>
          </p:spPr>
          <p:txBody>
            <a:bodyPr wrap="square" lIns="0" tIns="0" rIns="0" bIns="0" numCol="1" anchor="t">
              <a:spAutoFit/>
            </a:bodyPr>
            <a:lstStyle>
              <a:lvl1pPr algn="ctr">
                <a:lnSpc>
                  <a:spcPct val="115000"/>
                </a:lnSpc>
                <a:defRPr spc="330">
                  <a:solidFill>
                    <a:srgbClr val="FFFFFF">
                      <a:alpha val="100000"/>
                    </a:srgbClr>
                  </a:solidFill>
                  <a:latin typeface="PingFang SC Regular"/>
                  <a:ea typeface="PingFang SC Regular"/>
                  <a:cs typeface="PingFang SC Regular"/>
                  <a:sym typeface="PingFang SC Regular"/>
                </a:defRPr>
              </a:lvl1pPr>
            </a:lstStyle>
            <a:p>
              <a:pPr lvl="0">
                <a:defRPr sz="2400" spc="0"/>
              </a:pPr>
              <a:r>
                <a:rPr lang="zh-CN" sz="3600" spc="330">
                  <a:solidFill>
                    <a:schemeClr val="bg1">
                      <a:lumMod val="85000"/>
                      <a:alpha val="100000"/>
                    </a:schemeClr>
                  </a:solidFill>
                  <a:latin typeface="楷体" panose="02010609060101010101" charset="-122"/>
                  <a:ea typeface="楷体" panose="02010609060101010101" charset="-122"/>
                </a:rPr>
                <a:t>专注于休闲益智类游戏</a:t>
              </a:r>
              <a:endParaRPr lang="zh-CN" sz="3600" spc="330">
                <a:solidFill>
                  <a:schemeClr val="bg1">
                    <a:lumMod val="85000"/>
                    <a:alpha val="100000"/>
                  </a:schemeClr>
                </a:solidFill>
                <a:latin typeface="楷体" panose="02010609060101010101" charset="-122"/>
                <a:ea typeface="楷体" panose="02010609060101010101" charset="-122"/>
              </a:endParaRP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8440745" y="6041080"/>
            <a:ext cx="7620000" cy="3669665"/>
            <a:chOff x="-88900" y="-417830"/>
            <a:chExt cx="7620000" cy="3669665"/>
          </a:xfrm>
        </p:grpSpPr>
        <p:sp>
          <p:nvSpPr>
            <p:cNvPr id="3" name="text 11"/>
            <p:cNvSpPr/>
            <p:nvPr/>
          </p:nvSpPr>
          <p:spPr>
            <a:xfrm>
              <a:off x="-88900" y="-417830"/>
              <a:ext cx="7620000" cy="3669665"/>
            </a:xfrm>
            <a:prstGeom prst="rect">
              <a:avLst/>
            </a:prstGeom>
            <a:ln w="25400">
              <a:miter lim="400000"/>
            </a:ln>
          </p:spPr>
          <p:txBody>
            <a:bodyPr wrap="square" lIns="0" tIns="0" rIns="0" bIns="0" numCol="1" anchor="t">
              <a:spAutoFit/>
            </a:bodyPr>
            <a:lstStyle>
              <a:lvl1pPr algn="ctr">
                <a:lnSpc>
                  <a:spcPct val="93000"/>
                </a:lnSpc>
                <a:defRPr spc="330">
                  <a:solidFill>
                    <a:srgbClr val="FFFFFF">
                      <a:alpha val="100000"/>
                    </a:srgbClr>
                  </a:solidFill>
                  <a:latin typeface="PingFang SC Medium"/>
                  <a:ea typeface="PingFang SC Medium"/>
                  <a:cs typeface="PingFang SC Medium"/>
                  <a:sym typeface="PingFang SC Medium"/>
                </a:defRPr>
              </a:lvl1pPr>
            </a:lstStyle>
            <a:p>
              <a:pPr lvl="0">
                <a:defRPr sz="2400" spc="0"/>
              </a:pPr>
              <a:r>
                <a:rPr lang="zh-CN" altLang="en-US" sz="11500" spc="330">
                  <a:latin typeface="楷体" panose="02010609060101010101" charset="-122"/>
                  <a:ea typeface="楷体" panose="02010609060101010101" charset="-122"/>
                </a:rPr>
                <a:t>《激战》</a:t>
              </a:r>
              <a:endParaRPr lang="zh-CN" altLang="en-US" sz="11500" spc="330">
                <a:latin typeface="楷体" panose="02010609060101010101" charset="-122"/>
                <a:ea typeface="楷体" panose="02010609060101010101" charset="-122"/>
              </a:endParaRPr>
            </a:p>
            <a:p>
              <a:pPr lvl="0">
                <a:defRPr sz="2400" spc="0"/>
              </a:pPr>
              <a:r>
                <a:rPr lang="zh-CN" altLang="en-US" sz="4800" spc="330">
                  <a:latin typeface="楷体" panose="02010609060101010101" charset="-122"/>
                  <a:ea typeface="楷体" panose="02010609060101010101" charset="-122"/>
                </a:rPr>
                <a:t>游戏项目</a:t>
              </a:r>
              <a:endParaRPr lang="zh-CN" altLang="en-US" sz="4800" spc="330">
                <a:latin typeface="楷体" panose="02010609060101010101" charset="-122"/>
                <a:ea typeface="楷体" panose="02010609060101010101" charset="-122"/>
              </a:endParaRPr>
            </a:p>
            <a:p>
              <a:pPr lvl="0">
                <a:defRPr sz="2400" spc="0"/>
              </a:pPr>
              <a:r>
                <a:rPr lang="zh-CN" altLang="en-US" sz="4800" spc="330">
                  <a:latin typeface="楷体" panose="02010609060101010101" charset="-122"/>
                  <a:ea typeface="楷体" panose="02010609060101010101" charset="-122"/>
                </a:rPr>
                <a:t>路演</a:t>
              </a:r>
              <a:endParaRPr lang="zh-CN" altLang="en-US" sz="4800" spc="330">
                <a:latin typeface="楷体" panose="02010609060101010101" charset="-122"/>
                <a:ea typeface="楷体" panose="02010609060101010101" charset="-122"/>
              </a:endParaRPr>
            </a:p>
            <a:p>
              <a:pPr lvl="0">
                <a:defRPr sz="2400" spc="0"/>
              </a:pPr>
              <a:endParaRPr lang="zh-CN" altLang="en-US" sz="4800" spc="330">
                <a:latin typeface="楷体" panose="02010609060101010101" charset="-122"/>
                <a:ea typeface="楷体" panose="02010609060101010101" charset="-122"/>
              </a:endParaRPr>
            </a:p>
          </p:txBody>
        </p:sp>
      </p:grpSp>
      <p:grpSp>
        <p:nvGrpSpPr>
          <p:cNvPr id="938" name="Group 938"/>
          <p:cNvGrpSpPr/>
          <p:nvPr/>
        </p:nvGrpSpPr>
        <p:grpSpPr>
          <a:xfrm>
            <a:off x="8351032" y="11382537"/>
            <a:ext cx="7681387" cy="770890"/>
            <a:chOff x="0" y="137160"/>
            <a:chExt cx="7681387" cy="770890"/>
          </a:xfrm>
        </p:grpSpPr>
        <p:sp>
          <p:nvSpPr>
            <p:cNvPr id="4" name="text 938"/>
            <p:cNvSpPr/>
            <p:nvPr/>
          </p:nvSpPr>
          <p:spPr>
            <a:xfrm>
              <a:off x="0" y="137160"/>
              <a:ext cx="7681387" cy="770890"/>
            </a:xfrm>
            <a:prstGeom prst="rect">
              <a:avLst/>
            </a:prstGeom>
            <a:ln w="25400">
              <a:miter lim="400000"/>
            </a:ln>
          </p:spPr>
          <p:txBody>
            <a:bodyPr wrap="square" lIns="0" tIns="0" rIns="0" bIns="0" numCol="1" anchor="t">
              <a:spAutoFit/>
            </a:bodyPr>
            <a:lstStyle>
              <a:lvl1pPr algn="ctr">
                <a:lnSpc>
                  <a:spcPct val="115000"/>
                </a:lnSpc>
                <a:defRPr spc="330">
                  <a:solidFill>
                    <a:srgbClr val="FFFFFF">
                      <a:alpha val="100000"/>
                    </a:srgbClr>
                  </a:solidFill>
                  <a:latin typeface="PingFang SC Regular"/>
                  <a:ea typeface="PingFang SC Regular"/>
                  <a:cs typeface="PingFang SC Regular"/>
                  <a:sym typeface="PingFang SC Regular"/>
                </a:defRPr>
              </a:lvl1pPr>
            </a:lstStyle>
            <a:p>
              <a:pPr lvl="0">
                <a:defRPr sz="2400" spc="0"/>
              </a:pPr>
              <a:r>
                <a:rPr lang="en-US" altLang="zh-CN" sz="4400" spc="330">
                  <a:solidFill>
                    <a:schemeClr val="bg1">
                      <a:lumMod val="85000"/>
                      <a:alpha val="100000"/>
                    </a:schemeClr>
                  </a:solidFill>
                  <a:latin typeface="楷体" panose="02010609060101010101" charset="-122"/>
                  <a:ea typeface="楷体" panose="02010609060101010101" charset="-122"/>
                </a:rPr>
                <a:t>“</a:t>
              </a:r>
              <a:r>
                <a:rPr lang="zh-CN" altLang="en-US" sz="4400" spc="330">
                  <a:solidFill>
                    <a:schemeClr val="bg1">
                      <a:lumMod val="85000"/>
                      <a:alpha val="100000"/>
                    </a:schemeClr>
                  </a:solidFill>
                  <a:latin typeface="楷体" panose="02010609060101010101" charset="-122"/>
                  <a:ea typeface="楷体" panose="02010609060101010101" charset="-122"/>
                </a:rPr>
                <a:t>蓝瘦香菇</a:t>
              </a:r>
              <a:r>
                <a:rPr lang="en-US" altLang="zh-CN" sz="4400" spc="330">
                  <a:solidFill>
                    <a:schemeClr val="bg1">
                      <a:lumMod val="85000"/>
                      <a:alpha val="100000"/>
                    </a:schemeClr>
                  </a:solidFill>
                  <a:latin typeface="楷体" panose="02010609060101010101" charset="-122"/>
                  <a:ea typeface="楷体" panose="02010609060101010101" charset="-122"/>
                </a:rPr>
                <a:t>”</a:t>
              </a:r>
              <a:r>
                <a:rPr lang="zh-CN" altLang="en-US" sz="4400" spc="330">
                  <a:solidFill>
                    <a:schemeClr val="bg1">
                      <a:lumMod val="85000"/>
                      <a:alpha val="100000"/>
                    </a:schemeClr>
                  </a:solidFill>
                  <a:latin typeface="楷体" panose="02010609060101010101" charset="-122"/>
                  <a:ea typeface="楷体" panose="02010609060101010101" charset="-122"/>
                </a:rPr>
                <a:t>团队鼎力制作</a:t>
              </a:r>
              <a:endParaRPr lang="zh-CN" altLang="en-US" sz="4400" spc="330">
                <a:solidFill>
                  <a:schemeClr val="bg1">
                    <a:lumMod val="85000"/>
                    <a:alpha val="100000"/>
                  </a:schemeClr>
                </a:solidFill>
                <a:latin typeface="楷体" panose="02010609060101010101" charset="-122"/>
                <a:ea typeface="楷体" panose="02010609060101010101" charset="-122"/>
              </a:endParaRPr>
            </a:p>
          </p:txBody>
        </p:sp>
      </p:grpSp>
    </p:spTree>
  </p:cSld>
  <p:clrMapOvr>
    <a:masterClrMapping/>
  </p:clrMapOvr>
  <p:transition spd="med">
    <p:random/>
    <p:sndAc>
      <p:stSnd>
        <p:snd r:embed="rId2" name="chimes.wav"/>
      </p:stSnd>
    </p:sndAc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356" name="Group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0" name="Group 0"/>
          <p:cNvGrpSpPr/>
          <p:nvPr/>
        </p:nvGrpSpPr>
        <p:grpSpPr>
          <a:xfrm>
            <a:off x="0" y="0"/>
            <a:ext cx="24384000" cy="13716000"/>
            <a:chOff x="0" y="0"/>
            <a:chExt cx="24384000" cy="13716000"/>
          </a:xfrm>
        </p:grpSpPr>
      </p:grpSp>
      <p:grpSp>
        <p:nvGrpSpPr>
          <p:cNvPr id="363" name="Group 363"/>
          <p:cNvGrpSpPr/>
          <p:nvPr/>
        </p:nvGrpSpPr>
        <p:grpSpPr>
          <a:xfrm>
            <a:off x="257190" y="6927052"/>
            <a:ext cx="6717944" cy="477520"/>
            <a:chOff x="0" y="0"/>
            <a:chExt cx="6717944" cy="477520"/>
          </a:xfrm>
        </p:grpSpPr>
        <p:sp>
          <p:nvSpPr>
            <p:cNvPr id="1" name="text 363"/>
            <p:cNvSpPr/>
            <p:nvPr/>
          </p:nvSpPr>
          <p:spPr>
            <a:xfrm>
              <a:off x="0" y="0"/>
              <a:ext cx="6717944" cy="477520"/>
            </a:xfrm>
            <a:prstGeom prst="rect">
              <a:avLst/>
            </a:prstGeom>
            <a:ln w="25400">
              <a:miter lim="400000"/>
            </a:ln>
          </p:spPr>
          <p:txBody>
            <a:bodyPr wrap="square" lIns="0" tIns="0" rIns="0" bIns="0" numCol="1" anchor="t">
              <a:spAutoFit/>
            </a:bodyPr>
            <a:lstStyle>
              <a:lvl1pPr algn="l">
                <a:lnSpc>
                  <a:spcPct val="108000"/>
                </a:lnSpc>
                <a:defRPr spc="330">
                  <a:solidFill>
                    <a:srgbClr val="FFFFFF">
                      <a:alpha val="100000"/>
                    </a:srgbClr>
                  </a:solidFill>
                  <a:latin typeface="PingFang SC Regular"/>
                  <a:ea typeface="PingFang SC Regular"/>
                  <a:cs typeface="PingFang SC Regular"/>
                  <a:sym typeface="PingFang SC Regular"/>
                </a:defRPr>
              </a:lvl1pPr>
            </a:lstStyle>
            <a:p>
              <a:pPr lvl="0">
                <a:defRPr sz="2400" spc="0"/>
              </a:pPr>
              <a:endParaRPr lang="zh-CN" sz="2530" spc="330"/>
            </a:p>
          </p:txBody>
        </p:sp>
      </p:grpSp>
      <p:grpSp>
        <p:nvGrpSpPr>
          <p:cNvPr id="362" name="Group 362"/>
          <p:cNvGrpSpPr/>
          <p:nvPr/>
        </p:nvGrpSpPr>
        <p:grpSpPr>
          <a:xfrm>
            <a:off x="257337" y="6465097"/>
            <a:ext cx="7620000" cy="786765"/>
            <a:chOff x="0" y="0"/>
            <a:chExt cx="7620000" cy="786765"/>
          </a:xfrm>
        </p:grpSpPr>
        <p:sp>
          <p:nvSpPr>
            <p:cNvPr id="2" name="text 362"/>
            <p:cNvSpPr/>
            <p:nvPr/>
          </p:nvSpPr>
          <p:spPr>
            <a:xfrm>
              <a:off x="0" y="0"/>
              <a:ext cx="7620000" cy="786765"/>
            </a:xfrm>
            <a:prstGeom prst="rect">
              <a:avLst/>
            </a:prstGeom>
            <a:ln w="25400">
              <a:miter lim="400000"/>
            </a:ln>
          </p:spPr>
          <p:txBody>
            <a:bodyPr wrap="square" lIns="0" tIns="0" rIns="0" bIns="0" numCol="1" anchor="t">
              <a:spAutoFit/>
            </a:bodyPr>
            <a:lstStyle>
              <a:lvl1pPr algn="l">
                <a:lnSpc>
                  <a:spcPct val="105000"/>
                </a:lnSpc>
                <a:defRPr spc="330">
                  <a:solidFill>
                    <a:srgbClr val="FFFFFF">
                      <a:alpha val="100000"/>
                    </a:srgbClr>
                  </a:solidFill>
                  <a:latin typeface="PingFang SC Medium"/>
                  <a:ea typeface="PingFang SC Medium"/>
                  <a:cs typeface="PingFang SC Medium"/>
                  <a:sym typeface="PingFang SC Medium"/>
                </a:defRPr>
              </a:lvl1pPr>
            </a:lstStyle>
            <a:p>
              <a:pPr lvl="0">
                <a:defRPr sz="2400" spc="0"/>
              </a:pPr>
              <a:endParaRPr lang="zh-CN" sz="4180" spc="330"/>
            </a:p>
          </p:txBody>
        </p:sp>
      </p:grpSp>
      <p:grpSp>
        <p:nvGrpSpPr>
          <p:cNvPr id="364" name="Group 364"/>
          <p:cNvGrpSpPr/>
          <p:nvPr/>
        </p:nvGrpSpPr>
        <p:grpSpPr>
          <a:xfrm>
            <a:off x="6459549" y="1995805"/>
            <a:ext cx="11415701" cy="7402195"/>
            <a:chOff x="-1286174" y="-1649730"/>
            <a:chExt cx="11137339" cy="7042001"/>
          </a:xfrm>
        </p:grpSpPr>
        <p:grpSp>
          <p:nvGrpSpPr>
            <p:cNvPr id="365" name="Group 365"/>
            <p:cNvGrpSpPr/>
            <p:nvPr/>
          </p:nvGrpSpPr>
          <p:grpSpPr>
            <a:xfrm>
              <a:off x="-1286174" y="-1649730"/>
              <a:ext cx="11137339" cy="2601987"/>
              <a:chOff x="-1286174" y="-1649730"/>
              <a:chExt cx="11137339" cy="2601987"/>
            </a:xfrm>
          </p:grpSpPr>
          <p:grpSp>
            <p:nvGrpSpPr>
              <p:cNvPr id="367" name="Group 367"/>
              <p:cNvGrpSpPr/>
              <p:nvPr/>
            </p:nvGrpSpPr>
            <p:grpSpPr>
              <a:xfrm>
                <a:off x="-1286174" y="-1649730"/>
                <a:ext cx="11137339" cy="2601987"/>
                <a:chOff x="-4779486" y="-1649730"/>
                <a:chExt cx="11137339" cy="2601987"/>
              </a:xfrm>
            </p:grpSpPr>
            <p:sp>
              <p:nvSpPr>
                <p:cNvPr id="3" name="text 367"/>
                <p:cNvSpPr/>
                <p:nvPr/>
              </p:nvSpPr>
              <p:spPr>
                <a:xfrm>
                  <a:off x="-4779486" y="-1649730"/>
                  <a:ext cx="9647104" cy="1116378"/>
                </a:xfrm>
                <a:prstGeom prst="rect">
                  <a:avLst/>
                </a:prstGeom>
                <a:ln w="25400">
                  <a:miter lim="400000"/>
                </a:ln>
              </p:spPr>
              <p:txBody>
                <a:bodyPr wrap="square" lIns="0" tIns="0" rIns="0" bIns="0" numCol="1" anchor="t">
                  <a:spAutoFit/>
                </a:bodyPr>
                <a:lstStyle>
                  <a:lvl1pPr algn="r">
                    <a:lnSpc>
                      <a:spcPct val="107000"/>
                    </a:lnSpc>
                    <a:defRPr spc="330">
                      <a:solidFill>
                        <a:srgbClr val="C6362C">
                          <a:alpha val="100000"/>
                        </a:srgbClr>
                      </a:solidFill>
                      <a:latin typeface="PingFang SC Medium"/>
                      <a:ea typeface="PingFang SC Medium"/>
                      <a:cs typeface="PingFang SC Medium"/>
                      <a:sym typeface="PingFang SC Medium"/>
                    </a:defRPr>
                  </a:lvl1pPr>
                </a:lstStyle>
                <a:p>
                  <a:pPr lvl="0">
                    <a:defRPr sz="2400" spc="0"/>
                  </a:pPr>
                  <a:endParaRPr lang="zh-CN" altLang="zh-CN" sz="7200" spc="330">
                    <a:solidFill>
                      <a:srgbClr val="FF0000">
                        <a:alpha val="100000"/>
                      </a:srgbClr>
                    </a:solidFill>
                    <a:latin typeface="楷体" panose="02010609060101010101" charset="-122"/>
                    <a:ea typeface="楷体" panose="02010609060101010101" charset="-122"/>
                  </a:endParaRPr>
                </a:p>
              </p:txBody>
            </p:sp>
            <p:sp>
              <p:nvSpPr>
                <p:cNvPr id="368" name="image 368"/>
                <p:cNvSpPr/>
                <p:nvPr/>
              </p:nvSpPr>
              <p:spPr>
                <a:xfrm>
                  <a:off x="5378455" y="-129783"/>
                  <a:ext cx="979398" cy="108204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979395" h="1082040" extrusionOk="0">
                      <a:moveTo>
                        <a:pt x="0" y="0"/>
                      </a:moveTo>
                      <a:lnTo>
                        <a:pt x="979398" y="0"/>
                      </a:lnTo>
                      <a:lnTo>
                        <a:pt x="979398" y="1082040"/>
                      </a:lnTo>
                      <a:lnTo>
                        <a:pt x="0" y="1082040"/>
                      </a:lnTo>
                    </a:path>
                  </a:pathLst>
                </a:custGeom>
                <a:blipFill>
                  <a:blip r:embed="rId2"/>
                  <a:stretch>
                    <a:fillRect/>
                  </a:stretch>
                </a:blipFill>
              </p:spPr>
              <p:txBody>
                <a:bodyPr lIns="0" tIns="0" rIns="0" bIns="0" anchor="ctr"/>
                <a:lstStyle/>
                <a:p>
                  <a:pPr lvl="0">
                    <a:defRPr sz="2400"/>
                  </a:pPr>
                </a:p>
              </p:txBody>
            </p:sp>
          </p:grpSp>
        </p:grpSp>
        <p:grpSp>
          <p:nvGrpSpPr>
            <p:cNvPr id="366" name="Group 366"/>
            <p:cNvGrpSpPr/>
            <p:nvPr/>
          </p:nvGrpSpPr>
          <p:grpSpPr>
            <a:xfrm>
              <a:off x="-1285875" y="3829050"/>
              <a:ext cx="11137040" cy="1563221"/>
              <a:chOff x="-1285875" y="-129783"/>
              <a:chExt cx="11137040" cy="1563221"/>
            </a:xfrm>
          </p:grpSpPr>
          <p:sp>
            <p:nvSpPr>
              <p:cNvPr id="371" name="image 371"/>
              <p:cNvSpPr/>
              <p:nvPr/>
            </p:nvSpPr>
            <p:spPr>
              <a:xfrm>
                <a:off x="8871767" y="-129783"/>
                <a:ext cx="979398" cy="10820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979395" h="1082040" extrusionOk="0">
                    <a:moveTo>
                      <a:pt x="0" y="0"/>
                    </a:moveTo>
                    <a:lnTo>
                      <a:pt x="979398" y="0"/>
                    </a:lnTo>
                    <a:lnTo>
                      <a:pt x="979398" y="1082040"/>
                    </a:lnTo>
                    <a:lnTo>
                      <a:pt x="0" y="1082040"/>
                    </a:lnTo>
                  </a:path>
                </a:pathLst>
              </a:custGeom>
              <a:blipFill>
                <a:blip r:embed="rId3"/>
                <a:stretch>
                  <a:fillRect/>
                </a:stretch>
              </a:blipFill>
            </p:spPr>
            <p:txBody>
              <a:bodyPr lIns="0" tIns="0" rIns="0" bIns="0" anchor="ctr"/>
              <a:lstStyle/>
              <a:p>
                <a:pPr lvl="0">
                  <a:defRPr sz="2400"/>
                </a:pPr>
              </a:p>
            </p:txBody>
          </p:sp>
          <p:grpSp>
            <p:nvGrpSpPr>
              <p:cNvPr id="372" name="Group 372"/>
              <p:cNvGrpSpPr/>
              <p:nvPr/>
            </p:nvGrpSpPr>
            <p:grpSpPr>
              <a:xfrm>
                <a:off x="-1285875" y="950838"/>
                <a:ext cx="9827422" cy="482600"/>
                <a:chOff x="0" y="0"/>
                <a:chExt cx="9827422" cy="482600"/>
              </a:xfrm>
            </p:grpSpPr>
            <p:sp>
              <p:nvSpPr>
                <p:cNvPr id="6" name="text 372"/>
                <p:cNvSpPr/>
                <p:nvPr/>
              </p:nvSpPr>
              <p:spPr>
                <a:xfrm>
                  <a:off x="0" y="0"/>
                  <a:ext cx="9827422" cy="482600"/>
                </a:xfrm>
                <a:prstGeom prst="rect">
                  <a:avLst/>
                </a:prstGeom>
                <a:ln w="25400">
                  <a:miter lim="400000"/>
                </a:ln>
              </p:spPr>
              <p:txBody>
                <a:bodyPr wrap="square" lIns="0" tIns="0" rIns="0" bIns="0" numCol="1" anchor="t">
                  <a:spAutoFit/>
                </a:bodyPr>
                <a:lstStyle>
                  <a:lvl1pPr algn="r">
                    <a:lnSpc>
                      <a:spcPct val="115000"/>
                    </a:lnSpc>
                    <a:defRPr spc="330">
                      <a:solidFill>
                        <a:srgbClr val="181717">
                          <a:alpha val="100000"/>
                        </a:srgbClr>
                      </a:solidFill>
                      <a:latin typeface="PingFang SC Regular"/>
                      <a:ea typeface="PingFang SC Regular"/>
                      <a:cs typeface="PingFang SC Regular"/>
                      <a:sym typeface="PingFang SC Regular"/>
                    </a:defRPr>
                  </a:lvl1pPr>
                </a:lstStyle>
                <a:p>
                  <a:pPr lvl="0">
                    <a:defRPr sz="2400" spc="0"/>
                  </a:pPr>
                  <a:endParaRPr lang="zh-CN" sz="2530" spc="330"/>
                </a:p>
              </p:txBody>
            </p:sp>
          </p:grpSp>
        </p:grpSp>
      </p:grpSp>
      <p:sp>
        <p:nvSpPr>
          <p:cNvPr id="373" name="image 373"/>
          <p:cNvSpPr/>
          <p:nvPr/>
        </p:nvSpPr>
        <p:spPr>
          <a:xfrm>
            <a:off x="18177022" y="906505"/>
            <a:ext cx="5325420" cy="215224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5325426" h="21522482" extrusionOk="0">
                <a:moveTo>
                  <a:pt x="0" y="0"/>
                </a:moveTo>
                <a:lnTo>
                  <a:pt x="5325420" y="0"/>
                </a:lnTo>
                <a:lnTo>
                  <a:pt x="5325420" y="21522476"/>
                </a:lnTo>
                <a:lnTo>
                  <a:pt x="0" y="21522476"/>
                </a:lnTo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 lIns="0" tIns="0" rIns="0" bIns="0" anchor="ctr"/>
          <a:lstStyle/>
          <a:p>
            <a:pPr lvl="0">
              <a:defRPr sz="2400"/>
            </a:pPr>
          </a:p>
        </p:txBody>
      </p:sp>
      <p:grpSp>
        <p:nvGrpSpPr>
          <p:cNvPr id="376" name="Group 376"/>
          <p:cNvGrpSpPr/>
          <p:nvPr/>
        </p:nvGrpSpPr>
        <p:grpSpPr>
          <a:xfrm>
            <a:off x="18516600" y="1995495"/>
            <a:ext cx="5157795" cy="8362035"/>
            <a:chOff x="0" y="0"/>
            <a:chExt cx="5157795" cy="8362035"/>
          </a:xfrm>
        </p:grpSpPr>
        <p:grpSp>
          <p:nvGrpSpPr>
            <p:cNvPr id="377" name="Group 377"/>
            <p:cNvGrpSpPr/>
            <p:nvPr/>
          </p:nvGrpSpPr>
          <p:grpSpPr>
            <a:xfrm>
              <a:off x="0" y="0"/>
              <a:ext cx="5157795" cy="8362035"/>
              <a:chOff x="0" y="0"/>
              <a:chExt cx="5157795" cy="8362035"/>
            </a:xfrm>
          </p:grpSpPr>
          <p:sp>
            <p:nvSpPr>
              <p:cNvPr id="378" name="image 378"/>
              <p:cNvSpPr/>
              <p:nvPr/>
            </p:nvSpPr>
            <p:spPr>
              <a:xfrm>
                <a:off x="0" y="0"/>
                <a:ext cx="4572808" cy="827247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4572814" h="8272462" extrusionOk="0">
                    <a:moveTo>
                      <a:pt x="0" y="0"/>
                    </a:moveTo>
                    <a:lnTo>
                      <a:pt x="4572808" y="0"/>
                    </a:lnTo>
                    <a:lnTo>
                      <a:pt x="4572808" y="8272470"/>
                    </a:lnTo>
                    <a:lnTo>
                      <a:pt x="0" y="8272470"/>
                    </a:lnTo>
                  </a:path>
                </a:pathLst>
              </a:custGeom>
              <a:blipFill>
                <a:blip r:embed="rId5"/>
                <a:stretch>
                  <a:fillRect/>
                </a:stretch>
              </a:blipFill>
            </p:spPr>
            <p:txBody>
              <a:bodyPr lIns="0" tIns="0" rIns="0" bIns="0" anchor="ctr"/>
              <a:lstStyle/>
              <a:p>
                <a:pPr lvl="0">
                  <a:defRPr sz="2400"/>
                </a:pPr>
              </a:p>
            </p:txBody>
          </p:sp>
        </p:grpSp>
      </p:grpSp>
      <p:sp>
        <p:nvSpPr>
          <p:cNvPr id="375" name="image 375"/>
          <p:cNvSpPr/>
          <p:nvPr/>
        </p:nvSpPr>
        <p:spPr>
          <a:xfrm>
            <a:off x="19931056" y="1950247"/>
            <a:ext cx="3195462" cy="51511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3195465" h="5151120" extrusionOk="0">
                <a:moveTo>
                  <a:pt x="0" y="0"/>
                </a:moveTo>
                <a:lnTo>
                  <a:pt x="3195462" y="0"/>
                </a:lnTo>
                <a:lnTo>
                  <a:pt x="3195462" y="5151120"/>
                </a:lnTo>
                <a:lnTo>
                  <a:pt x="0" y="5151120"/>
                </a:lnTo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 lIns="0" tIns="0" rIns="0" bIns="0" anchor="ctr"/>
          <a:lstStyle/>
          <a:p>
            <a:pPr lvl="0">
              <a:defRPr sz="2400"/>
            </a:pPr>
          </a:p>
        </p:txBody>
      </p:sp>
      <p:sp>
        <p:nvSpPr>
          <p:cNvPr id="8" name="矩形 7"/>
          <p:cNvSpPr/>
          <p:nvPr/>
        </p:nvSpPr>
        <p:spPr>
          <a:xfrm rot="1140000">
            <a:off x="8996680" y="1842770"/>
            <a:ext cx="7498080" cy="7406640"/>
          </a:xfrm>
          <a:prstGeom prst="rect">
            <a:avLst/>
          </a:prstGeom>
          <a:noFill/>
          <a:ln>
            <a:noFill/>
          </a:ln>
        </p:spPr>
        <p:txBody>
          <a:bodyPr vert="eaVert" wrap="square" rtlCol="0" anchor="t">
            <a:spAutoFit/>
            <a:scene3d>
              <a:camera prst="orthographicFront">
                <a:rot lat="0" lon="600000" rev="0"/>
              </a:camera>
              <a:lightRig rig="threePt" dir="t">
                <a:rot lat="0" lon="0" rev="0"/>
              </a:lightRig>
            </a:scene3d>
            <a:sp3d extrusionH="120650" prstMaterial="matte"/>
          </a:bodyPr>
          <a:p>
            <a:pPr lvl="0" algn="ctr">
              <a:defRPr sz="2400" spc="0"/>
            </a:pPr>
            <a:r>
              <a:rPr lang="zh-CN" altLang="zh-CN" sz="9600" b="1" spc="330">
                <a:ln>
                  <a:gradFill>
                    <a:gsLst>
                      <a:gs pos="98000">
                        <a:srgbClr val="F88C89"/>
                      </a:gs>
                      <a:gs pos="86000">
                        <a:srgbClr val="F8D078"/>
                      </a:gs>
                      <a:gs pos="73000">
                        <a:srgbClr val="BAD172"/>
                      </a:gs>
                      <a:gs pos="62000">
                        <a:srgbClr val="BEC7AF"/>
                      </a:gs>
                      <a:gs pos="50000">
                        <a:srgbClr val="83D9E3"/>
                      </a:gs>
                      <a:gs pos="37000">
                        <a:srgbClr val="9C61DF"/>
                      </a:gs>
                      <a:gs pos="24000">
                        <a:srgbClr val="CA78E1"/>
                      </a:gs>
                      <a:gs pos="12000">
                        <a:srgbClr val="E564DF"/>
                      </a:gs>
                      <a:gs pos="0">
                        <a:srgbClr val="F86CC0"/>
                      </a:gs>
                    </a:gsLst>
                    <a:lin ang="0"/>
                  </a:gradFill>
                </a:ln>
                <a:gradFill>
                  <a:gsLst>
                    <a:gs pos="79000">
                      <a:srgbClr val="CCFF66"/>
                    </a:gs>
                    <a:gs pos="94000">
                      <a:srgbClr val="FFFF00">
                        <a:alpha val="50000"/>
                      </a:srgbClr>
                    </a:gs>
                    <a:gs pos="70000">
                      <a:srgbClr val="00FF00">
                        <a:alpha val="13000"/>
                      </a:srgbClr>
                    </a:gs>
                    <a:gs pos="56000">
                      <a:srgbClr val="00FFFF">
                        <a:alpha val="50000"/>
                      </a:srgbClr>
                    </a:gs>
                    <a:gs pos="43000">
                      <a:srgbClr val="00FFFF">
                        <a:alpha val="13000"/>
                      </a:srgbClr>
                    </a:gs>
                    <a:gs pos="22000">
                      <a:srgbClr val="FF00FF">
                        <a:alpha val="50000"/>
                      </a:srgbClr>
                    </a:gs>
                    <a:gs pos="33000">
                      <a:srgbClr val="9900FF">
                        <a:alpha val="50000"/>
                      </a:srgbClr>
                    </a:gs>
                    <a:gs pos="5000">
                      <a:srgbClr val="FF00FF">
                        <a:alpha val="50000"/>
                      </a:srgbClr>
                    </a:gs>
                    <a:gs pos="0">
                      <a:srgbClr val="FF3300">
                        <a:alpha val="50000"/>
                      </a:srgbClr>
                    </a:gs>
                    <a:gs pos="100000">
                      <a:srgbClr val="FF3300">
                        <a:alpha val="30000"/>
                      </a:srgbClr>
                    </a:gs>
                  </a:gsLst>
                  <a:lin ang="0"/>
                </a:gradFill>
                <a:effectLst>
                  <a:outerShdw blurRad="50800" dist="38100" algn="l" rotWithShape="0">
                    <a:srgbClr val="CC00CC">
                      <a:alpha val="40000"/>
                    </a:srgbClr>
                  </a:outerShdw>
                </a:effectLst>
                <a:latin typeface="楷体" panose="02010609060101010101" charset="-122"/>
                <a:ea typeface="楷体" panose="02010609060101010101" charset="-122"/>
              </a:rPr>
              <a:t>程志胜</a:t>
            </a:r>
            <a:endParaRPr lang="zh-CN" altLang="zh-CN" sz="9600" b="1" spc="330">
              <a:ln>
                <a:gradFill>
                  <a:gsLst>
                    <a:gs pos="98000">
                      <a:srgbClr val="F88C89"/>
                    </a:gs>
                    <a:gs pos="86000">
                      <a:srgbClr val="F8D078"/>
                    </a:gs>
                    <a:gs pos="73000">
                      <a:srgbClr val="BAD172"/>
                    </a:gs>
                    <a:gs pos="62000">
                      <a:srgbClr val="BEC7AF"/>
                    </a:gs>
                    <a:gs pos="50000">
                      <a:srgbClr val="83D9E3"/>
                    </a:gs>
                    <a:gs pos="37000">
                      <a:srgbClr val="9C61DF"/>
                    </a:gs>
                    <a:gs pos="24000">
                      <a:srgbClr val="CA78E1"/>
                    </a:gs>
                    <a:gs pos="12000">
                      <a:srgbClr val="E564DF"/>
                    </a:gs>
                    <a:gs pos="0">
                      <a:srgbClr val="F86CC0"/>
                    </a:gs>
                  </a:gsLst>
                  <a:lin ang="0"/>
                </a:gradFill>
              </a:ln>
              <a:gradFill>
                <a:gsLst>
                  <a:gs pos="79000">
                    <a:srgbClr val="CCFF66"/>
                  </a:gs>
                  <a:gs pos="94000">
                    <a:srgbClr val="FFFF00">
                      <a:alpha val="50000"/>
                    </a:srgbClr>
                  </a:gs>
                  <a:gs pos="70000">
                    <a:srgbClr val="00FF00">
                      <a:alpha val="13000"/>
                    </a:srgbClr>
                  </a:gs>
                  <a:gs pos="56000">
                    <a:srgbClr val="00FFFF">
                      <a:alpha val="50000"/>
                    </a:srgbClr>
                  </a:gs>
                  <a:gs pos="43000">
                    <a:srgbClr val="00FFFF">
                      <a:alpha val="13000"/>
                    </a:srgbClr>
                  </a:gs>
                  <a:gs pos="22000">
                    <a:srgbClr val="FF00FF">
                      <a:alpha val="50000"/>
                    </a:srgbClr>
                  </a:gs>
                  <a:gs pos="33000">
                    <a:srgbClr val="9900FF">
                      <a:alpha val="50000"/>
                    </a:srgbClr>
                  </a:gs>
                  <a:gs pos="5000">
                    <a:srgbClr val="FF00FF">
                      <a:alpha val="50000"/>
                    </a:srgbClr>
                  </a:gs>
                  <a:gs pos="0">
                    <a:srgbClr val="FF3300">
                      <a:alpha val="50000"/>
                    </a:srgbClr>
                  </a:gs>
                  <a:gs pos="100000">
                    <a:srgbClr val="FF3300">
                      <a:alpha val="30000"/>
                    </a:srgbClr>
                  </a:gs>
                </a:gsLst>
                <a:lin ang="0"/>
              </a:gradFill>
              <a:effectLst>
                <a:outerShdw blurRad="50800" dist="38100" algn="l" rotWithShape="0">
                  <a:srgbClr val="CC00CC">
                    <a:alpha val="40000"/>
                  </a:srgbClr>
                </a:outerShdw>
              </a:effectLst>
              <a:latin typeface="楷体" panose="02010609060101010101" charset="-122"/>
              <a:ea typeface="楷体" panose="02010609060101010101" charset="-122"/>
            </a:endParaRPr>
          </a:p>
          <a:p>
            <a:pPr lvl="0" algn="ctr">
              <a:defRPr sz="2400" spc="0"/>
            </a:pPr>
            <a:r>
              <a:rPr lang="zh-CN" altLang="zh-CN" sz="9600" b="1" spc="330">
                <a:ln>
                  <a:gradFill>
                    <a:gsLst>
                      <a:gs pos="98000">
                        <a:srgbClr val="F88C89"/>
                      </a:gs>
                      <a:gs pos="86000">
                        <a:srgbClr val="F8D078"/>
                      </a:gs>
                      <a:gs pos="73000">
                        <a:srgbClr val="BAD172"/>
                      </a:gs>
                      <a:gs pos="62000">
                        <a:srgbClr val="BEC7AF"/>
                      </a:gs>
                      <a:gs pos="50000">
                        <a:srgbClr val="83D9E3"/>
                      </a:gs>
                      <a:gs pos="37000">
                        <a:srgbClr val="9C61DF"/>
                      </a:gs>
                      <a:gs pos="24000">
                        <a:srgbClr val="CA78E1"/>
                      </a:gs>
                      <a:gs pos="12000">
                        <a:srgbClr val="E564DF"/>
                      </a:gs>
                      <a:gs pos="0">
                        <a:srgbClr val="F86CC0"/>
                      </a:gs>
                    </a:gsLst>
                    <a:lin ang="0"/>
                  </a:gradFill>
                </a:ln>
                <a:gradFill>
                  <a:gsLst>
                    <a:gs pos="79000">
                      <a:srgbClr val="CCFF66"/>
                    </a:gs>
                    <a:gs pos="94000">
                      <a:srgbClr val="FFFF00">
                        <a:alpha val="50000"/>
                      </a:srgbClr>
                    </a:gs>
                    <a:gs pos="70000">
                      <a:srgbClr val="00FF00">
                        <a:alpha val="13000"/>
                      </a:srgbClr>
                    </a:gs>
                    <a:gs pos="56000">
                      <a:srgbClr val="00FFFF">
                        <a:alpha val="50000"/>
                      </a:srgbClr>
                    </a:gs>
                    <a:gs pos="43000">
                      <a:srgbClr val="00FFFF">
                        <a:alpha val="13000"/>
                      </a:srgbClr>
                    </a:gs>
                    <a:gs pos="22000">
                      <a:srgbClr val="FF00FF">
                        <a:alpha val="50000"/>
                      </a:srgbClr>
                    </a:gs>
                    <a:gs pos="33000">
                      <a:srgbClr val="9900FF">
                        <a:alpha val="50000"/>
                      </a:srgbClr>
                    </a:gs>
                    <a:gs pos="5000">
                      <a:srgbClr val="FF00FF">
                        <a:alpha val="50000"/>
                      </a:srgbClr>
                    </a:gs>
                    <a:gs pos="0">
                      <a:srgbClr val="FF3300">
                        <a:alpha val="50000"/>
                      </a:srgbClr>
                    </a:gs>
                    <a:gs pos="100000">
                      <a:srgbClr val="FF3300">
                        <a:alpha val="30000"/>
                      </a:srgbClr>
                    </a:gs>
                  </a:gsLst>
                  <a:lin ang="0"/>
                </a:gradFill>
                <a:effectLst>
                  <a:outerShdw blurRad="50800" dist="38100" algn="l" rotWithShape="0">
                    <a:srgbClr val="CC00CC">
                      <a:alpha val="40000"/>
                    </a:srgbClr>
                  </a:outerShdw>
                </a:effectLst>
                <a:latin typeface="楷体" panose="02010609060101010101" charset="-122"/>
                <a:ea typeface="楷体" panose="02010609060101010101" charset="-122"/>
              </a:rPr>
              <a:t>程  凯</a:t>
            </a:r>
            <a:endParaRPr lang="zh-CN" altLang="zh-CN" sz="9600" b="1" spc="330">
              <a:ln>
                <a:gradFill>
                  <a:gsLst>
                    <a:gs pos="98000">
                      <a:srgbClr val="F88C89"/>
                    </a:gs>
                    <a:gs pos="86000">
                      <a:srgbClr val="F8D078"/>
                    </a:gs>
                    <a:gs pos="73000">
                      <a:srgbClr val="BAD172"/>
                    </a:gs>
                    <a:gs pos="62000">
                      <a:srgbClr val="BEC7AF"/>
                    </a:gs>
                    <a:gs pos="50000">
                      <a:srgbClr val="83D9E3"/>
                    </a:gs>
                    <a:gs pos="37000">
                      <a:srgbClr val="9C61DF"/>
                    </a:gs>
                    <a:gs pos="24000">
                      <a:srgbClr val="CA78E1"/>
                    </a:gs>
                    <a:gs pos="12000">
                      <a:srgbClr val="E564DF"/>
                    </a:gs>
                    <a:gs pos="0">
                      <a:srgbClr val="F86CC0"/>
                    </a:gs>
                  </a:gsLst>
                  <a:lin ang="0"/>
                </a:gradFill>
              </a:ln>
              <a:gradFill>
                <a:gsLst>
                  <a:gs pos="79000">
                    <a:srgbClr val="CCFF66"/>
                  </a:gs>
                  <a:gs pos="94000">
                    <a:srgbClr val="FFFF00">
                      <a:alpha val="50000"/>
                    </a:srgbClr>
                  </a:gs>
                  <a:gs pos="70000">
                    <a:srgbClr val="00FF00">
                      <a:alpha val="13000"/>
                    </a:srgbClr>
                  </a:gs>
                  <a:gs pos="56000">
                    <a:srgbClr val="00FFFF">
                      <a:alpha val="50000"/>
                    </a:srgbClr>
                  </a:gs>
                  <a:gs pos="43000">
                    <a:srgbClr val="00FFFF">
                      <a:alpha val="13000"/>
                    </a:srgbClr>
                  </a:gs>
                  <a:gs pos="22000">
                    <a:srgbClr val="FF00FF">
                      <a:alpha val="50000"/>
                    </a:srgbClr>
                  </a:gs>
                  <a:gs pos="33000">
                    <a:srgbClr val="9900FF">
                      <a:alpha val="50000"/>
                    </a:srgbClr>
                  </a:gs>
                  <a:gs pos="5000">
                    <a:srgbClr val="FF00FF">
                      <a:alpha val="50000"/>
                    </a:srgbClr>
                  </a:gs>
                  <a:gs pos="0">
                    <a:srgbClr val="FF3300">
                      <a:alpha val="50000"/>
                    </a:srgbClr>
                  </a:gs>
                  <a:gs pos="100000">
                    <a:srgbClr val="FF3300">
                      <a:alpha val="30000"/>
                    </a:srgbClr>
                  </a:gs>
                </a:gsLst>
                <a:lin ang="0"/>
              </a:gradFill>
              <a:effectLst>
                <a:outerShdw blurRad="50800" dist="38100" algn="l" rotWithShape="0">
                  <a:srgbClr val="CC00CC">
                    <a:alpha val="40000"/>
                  </a:srgbClr>
                </a:outerShdw>
              </a:effectLst>
              <a:latin typeface="楷体" panose="02010609060101010101" charset="-122"/>
              <a:ea typeface="楷体" panose="02010609060101010101" charset="-122"/>
            </a:endParaRPr>
          </a:p>
          <a:p>
            <a:pPr lvl="0" algn="ctr">
              <a:defRPr sz="2400" spc="0"/>
            </a:pPr>
            <a:r>
              <a:rPr lang="zh-CN" altLang="zh-CN" sz="9600" b="1" spc="330">
                <a:ln>
                  <a:gradFill>
                    <a:gsLst>
                      <a:gs pos="98000">
                        <a:srgbClr val="F88C89"/>
                      </a:gs>
                      <a:gs pos="86000">
                        <a:srgbClr val="F8D078"/>
                      </a:gs>
                      <a:gs pos="73000">
                        <a:srgbClr val="BAD172"/>
                      </a:gs>
                      <a:gs pos="62000">
                        <a:srgbClr val="BEC7AF"/>
                      </a:gs>
                      <a:gs pos="50000">
                        <a:srgbClr val="83D9E3"/>
                      </a:gs>
                      <a:gs pos="37000">
                        <a:srgbClr val="9C61DF"/>
                      </a:gs>
                      <a:gs pos="24000">
                        <a:srgbClr val="CA78E1"/>
                      </a:gs>
                      <a:gs pos="12000">
                        <a:srgbClr val="E564DF"/>
                      </a:gs>
                      <a:gs pos="0">
                        <a:srgbClr val="F86CC0"/>
                      </a:gs>
                    </a:gsLst>
                    <a:lin ang="0"/>
                  </a:gradFill>
                </a:ln>
                <a:gradFill>
                  <a:gsLst>
                    <a:gs pos="79000">
                      <a:srgbClr val="CCFF66"/>
                    </a:gs>
                    <a:gs pos="94000">
                      <a:srgbClr val="FFFF00">
                        <a:alpha val="50000"/>
                      </a:srgbClr>
                    </a:gs>
                    <a:gs pos="70000">
                      <a:srgbClr val="00FF00">
                        <a:alpha val="13000"/>
                      </a:srgbClr>
                    </a:gs>
                    <a:gs pos="56000">
                      <a:srgbClr val="00FFFF">
                        <a:alpha val="50000"/>
                      </a:srgbClr>
                    </a:gs>
                    <a:gs pos="43000">
                      <a:srgbClr val="00FFFF">
                        <a:alpha val="13000"/>
                      </a:srgbClr>
                    </a:gs>
                    <a:gs pos="22000">
                      <a:srgbClr val="FF00FF">
                        <a:alpha val="50000"/>
                      </a:srgbClr>
                    </a:gs>
                    <a:gs pos="33000">
                      <a:srgbClr val="9900FF">
                        <a:alpha val="50000"/>
                      </a:srgbClr>
                    </a:gs>
                    <a:gs pos="5000">
                      <a:srgbClr val="FF00FF">
                        <a:alpha val="50000"/>
                      </a:srgbClr>
                    </a:gs>
                    <a:gs pos="0">
                      <a:srgbClr val="FF3300">
                        <a:alpha val="50000"/>
                      </a:srgbClr>
                    </a:gs>
                    <a:gs pos="100000">
                      <a:srgbClr val="FF3300">
                        <a:alpha val="30000"/>
                      </a:srgbClr>
                    </a:gs>
                  </a:gsLst>
                  <a:lin ang="0"/>
                </a:gradFill>
                <a:effectLst>
                  <a:outerShdw blurRad="50800" dist="38100" algn="l" rotWithShape="0">
                    <a:srgbClr val="CC00CC">
                      <a:alpha val="40000"/>
                    </a:srgbClr>
                  </a:outerShdw>
                </a:effectLst>
                <a:latin typeface="楷体" panose="02010609060101010101" charset="-122"/>
                <a:ea typeface="楷体" panose="02010609060101010101" charset="-122"/>
              </a:rPr>
              <a:t>吴  焱</a:t>
            </a:r>
            <a:endParaRPr lang="zh-CN" altLang="zh-CN" sz="9600" b="1" spc="330">
              <a:ln>
                <a:gradFill>
                  <a:gsLst>
                    <a:gs pos="98000">
                      <a:srgbClr val="F88C89"/>
                    </a:gs>
                    <a:gs pos="86000">
                      <a:srgbClr val="F8D078"/>
                    </a:gs>
                    <a:gs pos="73000">
                      <a:srgbClr val="BAD172"/>
                    </a:gs>
                    <a:gs pos="62000">
                      <a:srgbClr val="BEC7AF"/>
                    </a:gs>
                    <a:gs pos="50000">
                      <a:srgbClr val="83D9E3"/>
                    </a:gs>
                    <a:gs pos="37000">
                      <a:srgbClr val="9C61DF"/>
                    </a:gs>
                    <a:gs pos="24000">
                      <a:srgbClr val="CA78E1"/>
                    </a:gs>
                    <a:gs pos="12000">
                      <a:srgbClr val="E564DF"/>
                    </a:gs>
                    <a:gs pos="0">
                      <a:srgbClr val="F86CC0"/>
                    </a:gs>
                  </a:gsLst>
                  <a:lin ang="0"/>
                </a:gradFill>
              </a:ln>
              <a:gradFill>
                <a:gsLst>
                  <a:gs pos="79000">
                    <a:srgbClr val="CCFF66"/>
                  </a:gs>
                  <a:gs pos="94000">
                    <a:srgbClr val="FFFF00">
                      <a:alpha val="50000"/>
                    </a:srgbClr>
                  </a:gs>
                  <a:gs pos="70000">
                    <a:srgbClr val="00FF00">
                      <a:alpha val="13000"/>
                    </a:srgbClr>
                  </a:gs>
                  <a:gs pos="56000">
                    <a:srgbClr val="00FFFF">
                      <a:alpha val="50000"/>
                    </a:srgbClr>
                  </a:gs>
                  <a:gs pos="43000">
                    <a:srgbClr val="00FFFF">
                      <a:alpha val="13000"/>
                    </a:srgbClr>
                  </a:gs>
                  <a:gs pos="22000">
                    <a:srgbClr val="FF00FF">
                      <a:alpha val="50000"/>
                    </a:srgbClr>
                  </a:gs>
                  <a:gs pos="33000">
                    <a:srgbClr val="9900FF">
                      <a:alpha val="50000"/>
                    </a:srgbClr>
                  </a:gs>
                  <a:gs pos="5000">
                    <a:srgbClr val="FF00FF">
                      <a:alpha val="50000"/>
                    </a:srgbClr>
                  </a:gs>
                  <a:gs pos="0">
                    <a:srgbClr val="FF3300">
                      <a:alpha val="50000"/>
                    </a:srgbClr>
                  </a:gs>
                  <a:gs pos="100000">
                    <a:srgbClr val="FF3300">
                      <a:alpha val="30000"/>
                    </a:srgbClr>
                  </a:gs>
                </a:gsLst>
                <a:lin ang="0"/>
              </a:gradFill>
              <a:effectLst>
                <a:outerShdw blurRad="50800" dist="38100" algn="l" rotWithShape="0">
                  <a:srgbClr val="CC00CC">
                    <a:alpha val="40000"/>
                  </a:srgbClr>
                </a:outerShdw>
              </a:effectLst>
              <a:latin typeface="楷体" panose="02010609060101010101" charset="-122"/>
              <a:ea typeface="楷体" panose="02010609060101010101" charset="-122"/>
            </a:endParaRPr>
          </a:p>
          <a:p>
            <a:pPr lvl="0" algn="ctr">
              <a:defRPr sz="2400" spc="0"/>
            </a:pPr>
            <a:r>
              <a:rPr lang="zh-CN" altLang="zh-CN" sz="9600" b="1" spc="330">
                <a:ln>
                  <a:gradFill>
                    <a:gsLst>
                      <a:gs pos="98000">
                        <a:srgbClr val="F88C89"/>
                      </a:gs>
                      <a:gs pos="86000">
                        <a:srgbClr val="F8D078"/>
                      </a:gs>
                      <a:gs pos="73000">
                        <a:srgbClr val="BAD172"/>
                      </a:gs>
                      <a:gs pos="62000">
                        <a:srgbClr val="BEC7AF"/>
                      </a:gs>
                      <a:gs pos="50000">
                        <a:srgbClr val="83D9E3"/>
                      </a:gs>
                      <a:gs pos="37000">
                        <a:srgbClr val="9C61DF"/>
                      </a:gs>
                      <a:gs pos="24000">
                        <a:srgbClr val="CA78E1"/>
                      </a:gs>
                      <a:gs pos="12000">
                        <a:srgbClr val="E564DF"/>
                      </a:gs>
                      <a:gs pos="0">
                        <a:srgbClr val="F86CC0"/>
                      </a:gs>
                    </a:gsLst>
                    <a:lin ang="0"/>
                  </a:gradFill>
                </a:ln>
                <a:gradFill>
                  <a:gsLst>
                    <a:gs pos="79000">
                      <a:srgbClr val="CCFF66"/>
                    </a:gs>
                    <a:gs pos="94000">
                      <a:srgbClr val="FFFF00">
                        <a:alpha val="50000"/>
                      </a:srgbClr>
                    </a:gs>
                    <a:gs pos="70000">
                      <a:srgbClr val="00FF00">
                        <a:alpha val="13000"/>
                      </a:srgbClr>
                    </a:gs>
                    <a:gs pos="56000">
                      <a:srgbClr val="00FFFF">
                        <a:alpha val="50000"/>
                      </a:srgbClr>
                    </a:gs>
                    <a:gs pos="43000">
                      <a:srgbClr val="00FFFF">
                        <a:alpha val="13000"/>
                      </a:srgbClr>
                    </a:gs>
                    <a:gs pos="22000">
                      <a:srgbClr val="FF00FF">
                        <a:alpha val="50000"/>
                      </a:srgbClr>
                    </a:gs>
                    <a:gs pos="33000">
                      <a:srgbClr val="9900FF">
                        <a:alpha val="50000"/>
                      </a:srgbClr>
                    </a:gs>
                    <a:gs pos="5000">
                      <a:srgbClr val="FF00FF">
                        <a:alpha val="50000"/>
                      </a:srgbClr>
                    </a:gs>
                    <a:gs pos="0">
                      <a:srgbClr val="FF3300">
                        <a:alpha val="50000"/>
                      </a:srgbClr>
                    </a:gs>
                    <a:gs pos="100000">
                      <a:srgbClr val="FF3300">
                        <a:alpha val="30000"/>
                      </a:srgbClr>
                    </a:gs>
                  </a:gsLst>
                  <a:lin ang="0"/>
                </a:gradFill>
                <a:effectLst>
                  <a:outerShdw blurRad="50800" dist="38100" algn="l" rotWithShape="0">
                    <a:srgbClr val="CC00CC">
                      <a:alpha val="40000"/>
                    </a:srgbClr>
                  </a:outerShdw>
                </a:effectLst>
                <a:latin typeface="楷体" panose="02010609060101010101" charset="-122"/>
                <a:ea typeface="楷体" panose="02010609060101010101" charset="-122"/>
              </a:rPr>
              <a:t>姚  威</a:t>
            </a:r>
            <a:endParaRPr lang="zh-CN" altLang="zh-CN" sz="9600" b="1" spc="330">
              <a:ln>
                <a:gradFill>
                  <a:gsLst>
                    <a:gs pos="98000">
                      <a:srgbClr val="F88C89"/>
                    </a:gs>
                    <a:gs pos="86000">
                      <a:srgbClr val="F8D078"/>
                    </a:gs>
                    <a:gs pos="73000">
                      <a:srgbClr val="BAD172"/>
                    </a:gs>
                    <a:gs pos="62000">
                      <a:srgbClr val="BEC7AF"/>
                    </a:gs>
                    <a:gs pos="50000">
                      <a:srgbClr val="83D9E3"/>
                    </a:gs>
                    <a:gs pos="37000">
                      <a:srgbClr val="9C61DF"/>
                    </a:gs>
                    <a:gs pos="24000">
                      <a:srgbClr val="CA78E1"/>
                    </a:gs>
                    <a:gs pos="12000">
                      <a:srgbClr val="E564DF"/>
                    </a:gs>
                    <a:gs pos="0">
                      <a:srgbClr val="F86CC0"/>
                    </a:gs>
                  </a:gsLst>
                  <a:lin ang="0"/>
                </a:gradFill>
              </a:ln>
              <a:gradFill>
                <a:gsLst>
                  <a:gs pos="79000">
                    <a:srgbClr val="CCFF66"/>
                  </a:gs>
                  <a:gs pos="94000">
                    <a:srgbClr val="FFFF00">
                      <a:alpha val="50000"/>
                    </a:srgbClr>
                  </a:gs>
                  <a:gs pos="70000">
                    <a:srgbClr val="00FF00">
                      <a:alpha val="13000"/>
                    </a:srgbClr>
                  </a:gs>
                  <a:gs pos="56000">
                    <a:srgbClr val="00FFFF">
                      <a:alpha val="50000"/>
                    </a:srgbClr>
                  </a:gs>
                  <a:gs pos="43000">
                    <a:srgbClr val="00FFFF">
                      <a:alpha val="13000"/>
                    </a:srgbClr>
                  </a:gs>
                  <a:gs pos="22000">
                    <a:srgbClr val="FF00FF">
                      <a:alpha val="50000"/>
                    </a:srgbClr>
                  </a:gs>
                  <a:gs pos="33000">
                    <a:srgbClr val="9900FF">
                      <a:alpha val="50000"/>
                    </a:srgbClr>
                  </a:gs>
                  <a:gs pos="5000">
                    <a:srgbClr val="FF00FF">
                      <a:alpha val="50000"/>
                    </a:srgbClr>
                  </a:gs>
                  <a:gs pos="0">
                    <a:srgbClr val="FF3300">
                      <a:alpha val="50000"/>
                    </a:srgbClr>
                  </a:gs>
                  <a:gs pos="100000">
                    <a:srgbClr val="FF3300">
                      <a:alpha val="30000"/>
                    </a:srgbClr>
                  </a:gs>
                </a:gsLst>
                <a:lin ang="0"/>
              </a:gradFill>
              <a:effectLst>
                <a:outerShdw blurRad="50800" dist="38100" algn="l" rotWithShape="0">
                  <a:srgbClr val="CC00CC">
                    <a:alpha val="40000"/>
                  </a:srgbClr>
                </a:outerShdw>
              </a:effectLst>
              <a:latin typeface="楷体" panose="02010609060101010101" charset="-122"/>
              <a:ea typeface="楷体" panose="02010609060101010101" charset="-122"/>
            </a:endParaRPr>
          </a:p>
          <a:p>
            <a:pPr lvl="0" algn="ctr">
              <a:defRPr sz="2400" spc="0"/>
            </a:pPr>
            <a:r>
              <a:rPr lang="zh-CN" altLang="zh-CN" sz="9600" b="1" spc="330">
                <a:ln>
                  <a:gradFill>
                    <a:gsLst>
                      <a:gs pos="98000">
                        <a:srgbClr val="F88C89"/>
                      </a:gs>
                      <a:gs pos="86000">
                        <a:srgbClr val="F8D078"/>
                      </a:gs>
                      <a:gs pos="73000">
                        <a:srgbClr val="BAD172"/>
                      </a:gs>
                      <a:gs pos="62000">
                        <a:srgbClr val="BEC7AF"/>
                      </a:gs>
                      <a:gs pos="50000">
                        <a:srgbClr val="83D9E3"/>
                      </a:gs>
                      <a:gs pos="37000">
                        <a:srgbClr val="9C61DF"/>
                      </a:gs>
                      <a:gs pos="24000">
                        <a:srgbClr val="CA78E1"/>
                      </a:gs>
                      <a:gs pos="12000">
                        <a:srgbClr val="E564DF"/>
                      </a:gs>
                      <a:gs pos="0">
                        <a:srgbClr val="F86CC0"/>
                      </a:gs>
                    </a:gsLst>
                    <a:lin ang="0"/>
                  </a:gradFill>
                </a:ln>
                <a:gradFill>
                  <a:gsLst>
                    <a:gs pos="79000">
                      <a:srgbClr val="CCFF66"/>
                    </a:gs>
                    <a:gs pos="94000">
                      <a:srgbClr val="FFFF00">
                        <a:alpha val="50000"/>
                      </a:srgbClr>
                    </a:gs>
                    <a:gs pos="70000">
                      <a:srgbClr val="00FF00">
                        <a:alpha val="13000"/>
                      </a:srgbClr>
                    </a:gs>
                    <a:gs pos="56000">
                      <a:srgbClr val="00FFFF">
                        <a:alpha val="50000"/>
                      </a:srgbClr>
                    </a:gs>
                    <a:gs pos="43000">
                      <a:srgbClr val="00FFFF">
                        <a:alpha val="13000"/>
                      </a:srgbClr>
                    </a:gs>
                    <a:gs pos="22000">
                      <a:srgbClr val="FF00FF">
                        <a:alpha val="50000"/>
                      </a:srgbClr>
                    </a:gs>
                    <a:gs pos="33000">
                      <a:srgbClr val="9900FF">
                        <a:alpha val="50000"/>
                      </a:srgbClr>
                    </a:gs>
                    <a:gs pos="5000">
                      <a:srgbClr val="FF00FF">
                        <a:alpha val="50000"/>
                      </a:srgbClr>
                    </a:gs>
                    <a:gs pos="0">
                      <a:srgbClr val="FF3300">
                        <a:alpha val="50000"/>
                      </a:srgbClr>
                    </a:gs>
                    <a:gs pos="100000">
                      <a:srgbClr val="FF3300">
                        <a:alpha val="30000"/>
                      </a:srgbClr>
                    </a:gs>
                  </a:gsLst>
                  <a:lin ang="0"/>
                </a:gradFill>
                <a:effectLst>
                  <a:outerShdw blurRad="50800" dist="38100" algn="l" rotWithShape="0">
                    <a:srgbClr val="CC00CC">
                      <a:alpha val="40000"/>
                    </a:srgbClr>
                  </a:outerShdw>
                </a:effectLst>
                <a:latin typeface="楷体" panose="02010609060101010101" charset="-122"/>
                <a:ea typeface="楷体" panose="02010609060101010101" charset="-122"/>
              </a:rPr>
              <a:t>光  蓬</a:t>
            </a:r>
            <a:endParaRPr lang="zh-CN" altLang="zh-CN" sz="9600" b="1" spc="330">
              <a:ln>
                <a:gradFill>
                  <a:gsLst>
                    <a:gs pos="98000">
                      <a:srgbClr val="F88C89"/>
                    </a:gs>
                    <a:gs pos="86000">
                      <a:srgbClr val="F8D078"/>
                    </a:gs>
                    <a:gs pos="73000">
                      <a:srgbClr val="BAD172"/>
                    </a:gs>
                    <a:gs pos="62000">
                      <a:srgbClr val="BEC7AF"/>
                    </a:gs>
                    <a:gs pos="50000">
                      <a:srgbClr val="83D9E3"/>
                    </a:gs>
                    <a:gs pos="37000">
                      <a:srgbClr val="9C61DF"/>
                    </a:gs>
                    <a:gs pos="24000">
                      <a:srgbClr val="CA78E1"/>
                    </a:gs>
                    <a:gs pos="12000">
                      <a:srgbClr val="E564DF"/>
                    </a:gs>
                    <a:gs pos="0">
                      <a:srgbClr val="F86CC0"/>
                    </a:gs>
                  </a:gsLst>
                  <a:lin ang="0"/>
                </a:gradFill>
              </a:ln>
              <a:gradFill>
                <a:gsLst>
                  <a:gs pos="79000">
                    <a:srgbClr val="CCFF66"/>
                  </a:gs>
                  <a:gs pos="94000">
                    <a:srgbClr val="FFFF00">
                      <a:alpha val="50000"/>
                    </a:srgbClr>
                  </a:gs>
                  <a:gs pos="70000">
                    <a:srgbClr val="00FF00">
                      <a:alpha val="13000"/>
                    </a:srgbClr>
                  </a:gs>
                  <a:gs pos="56000">
                    <a:srgbClr val="00FFFF">
                      <a:alpha val="50000"/>
                    </a:srgbClr>
                  </a:gs>
                  <a:gs pos="43000">
                    <a:srgbClr val="00FFFF">
                      <a:alpha val="13000"/>
                    </a:srgbClr>
                  </a:gs>
                  <a:gs pos="22000">
                    <a:srgbClr val="FF00FF">
                      <a:alpha val="50000"/>
                    </a:srgbClr>
                  </a:gs>
                  <a:gs pos="33000">
                    <a:srgbClr val="9900FF">
                      <a:alpha val="50000"/>
                    </a:srgbClr>
                  </a:gs>
                  <a:gs pos="5000">
                    <a:srgbClr val="FF00FF">
                      <a:alpha val="50000"/>
                    </a:srgbClr>
                  </a:gs>
                  <a:gs pos="0">
                    <a:srgbClr val="FF3300">
                      <a:alpha val="50000"/>
                    </a:srgbClr>
                  </a:gs>
                  <a:gs pos="100000">
                    <a:srgbClr val="FF3300">
                      <a:alpha val="30000"/>
                    </a:srgbClr>
                  </a:gs>
                </a:gsLst>
                <a:lin ang="0"/>
              </a:gradFill>
              <a:effectLst>
                <a:outerShdw blurRad="50800" dist="38100" algn="l" rotWithShape="0">
                  <a:srgbClr val="CC00CC">
                    <a:alpha val="40000"/>
                  </a:srgbClr>
                </a:outerShdw>
              </a:effectLst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16" name="矩形 15"/>
          <p:cNvSpPr/>
          <p:nvPr/>
        </p:nvSpPr>
        <p:spPr>
          <a:xfrm rot="19980000">
            <a:off x="5875020" y="7982585"/>
            <a:ext cx="3855720" cy="118872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  <a:scene3d>
              <a:camera prst="orthographicFront"/>
              <a:lightRig rig="threePt" dir="t">
                <a:rot lat="0" lon="0" rev="0"/>
              </a:lightRig>
            </a:scene3d>
            <a:sp3d extrusionH="120650" prstMaterial="matte"/>
          </a:bodyPr>
          <a:p>
            <a:pPr algn="ctr"/>
            <a:r>
              <a:rPr lang="zh-CN" altLang="en-US" sz="7200" b="1" i="1">
                <a:ln>
                  <a:gradFill>
                    <a:gsLst>
                      <a:gs pos="98000">
                        <a:srgbClr val="F88C89"/>
                      </a:gs>
                      <a:gs pos="86000">
                        <a:srgbClr val="F8D078"/>
                      </a:gs>
                      <a:gs pos="73000">
                        <a:srgbClr val="BAD172"/>
                      </a:gs>
                      <a:gs pos="62000">
                        <a:srgbClr val="BEC7AF"/>
                      </a:gs>
                      <a:gs pos="50000">
                        <a:srgbClr val="83D9E3"/>
                      </a:gs>
                      <a:gs pos="37000">
                        <a:srgbClr val="9C61DF"/>
                      </a:gs>
                      <a:gs pos="24000">
                        <a:srgbClr val="CA78E1"/>
                      </a:gs>
                      <a:gs pos="12000">
                        <a:srgbClr val="E564DF"/>
                      </a:gs>
                      <a:gs pos="0">
                        <a:srgbClr val="F86CC0"/>
                      </a:gs>
                    </a:gsLst>
                    <a:lin ang="0"/>
                  </a:gradFill>
                </a:ln>
                <a:gradFill>
                  <a:gsLst>
                    <a:gs pos="79000">
                      <a:srgbClr val="CCFF66"/>
                    </a:gs>
                    <a:gs pos="94000">
                      <a:srgbClr val="FFFF00">
                        <a:alpha val="50000"/>
                      </a:srgbClr>
                    </a:gs>
                    <a:gs pos="70000">
                      <a:srgbClr val="00FF00">
                        <a:alpha val="13000"/>
                      </a:srgbClr>
                    </a:gs>
                    <a:gs pos="56000">
                      <a:srgbClr val="00FFFF">
                        <a:alpha val="50000"/>
                      </a:srgbClr>
                    </a:gs>
                    <a:gs pos="43000">
                      <a:srgbClr val="00FFFF">
                        <a:alpha val="13000"/>
                      </a:srgbClr>
                    </a:gs>
                    <a:gs pos="22000">
                      <a:srgbClr val="FF00FF">
                        <a:alpha val="50000"/>
                      </a:srgbClr>
                    </a:gs>
                    <a:gs pos="33000">
                      <a:srgbClr val="9900FF">
                        <a:alpha val="50000"/>
                      </a:srgbClr>
                    </a:gs>
                    <a:gs pos="5000">
                      <a:srgbClr val="FF00FF">
                        <a:alpha val="50000"/>
                      </a:srgbClr>
                    </a:gs>
                    <a:gs pos="0">
                      <a:srgbClr val="FF3300">
                        <a:alpha val="50000"/>
                      </a:srgbClr>
                    </a:gs>
                    <a:gs pos="100000">
                      <a:srgbClr val="FF3300">
                        <a:alpha val="30000"/>
                      </a:srgbClr>
                    </a:gs>
                  </a:gsLst>
                  <a:lin ang="0"/>
                </a:gradFill>
                <a:effectLst>
                  <a:outerShdw blurRad="50800" dist="38100" algn="l" rotWithShape="0">
                    <a:srgbClr val="CC00CC">
                      <a:alpha val="40000"/>
                    </a:srgbClr>
                  </a:outerShdw>
                </a:effectLst>
                <a:latin typeface="楷体" panose="02010609060101010101" charset="-122"/>
                <a:ea typeface="楷体" panose="02010609060101010101" charset="-122"/>
              </a:rPr>
              <a:t>团队成员</a:t>
            </a:r>
            <a:endParaRPr lang="zh-CN" altLang="en-US" sz="7200" b="1" i="1">
              <a:ln>
                <a:gradFill>
                  <a:gsLst>
                    <a:gs pos="98000">
                      <a:srgbClr val="F88C89"/>
                    </a:gs>
                    <a:gs pos="86000">
                      <a:srgbClr val="F8D078"/>
                    </a:gs>
                    <a:gs pos="73000">
                      <a:srgbClr val="BAD172"/>
                    </a:gs>
                    <a:gs pos="62000">
                      <a:srgbClr val="BEC7AF"/>
                    </a:gs>
                    <a:gs pos="50000">
                      <a:srgbClr val="83D9E3"/>
                    </a:gs>
                    <a:gs pos="37000">
                      <a:srgbClr val="9C61DF"/>
                    </a:gs>
                    <a:gs pos="24000">
                      <a:srgbClr val="CA78E1"/>
                    </a:gs>
                    <a:gs pos="12000">
                      <a:srgbClr val="E564DF"/>
                    </a:gs>
                    <a:gs pos="0">
                      <a:srgbClr val="F86CC0"/>
                    </a:gs>
                  </a:gsLst>
                  <a:lin ang="0"/>
                </a:gradFill>
              </a:ln>
              <a:gradFill>
                <a:gsLst>
                  <a:gs pos="79000">
                    <a:srgbClr val="CCFF66"/>
                  </a:gs>
                  <a:gs pos="94000">
                    <a:srgbClr val="FFFF00">
                      <a:alpha val="50000"/>
                    </a:srgbClr>
                  </a:gs>
                  <a:gs pos="70000">
                    <a:srgbClr val="00FF00">
                      <a:alpha val="13000"/>
                    </a:srgbClr>
                  </a:gs>
                  <a:gs pos="56000">
                    <a:srgbClr val="00FFFF">
                      <a:alpha val="50000"/>
                    </a:srgbClr>
                  </a:gs>
                  <a:gs pos="43000">
                    <a:srgbClr val="00FFFF">
                      <a:alpha val="13000"/>
                    </a:srgbClr>
                  </a:gs>
                  <a:gs pos="22000">
                    <a:srgbClr val="FF00FF">
                      <a:alpha val="50000"/>
                    </a:srgbClr>
                  </a:gs>
                  <a:gs pos="33000">
                    <a:srgbClr val="9900FF">
                      <a:alpha val="50000"/>
                    </a:srgbClr>
                  </a:gs>
                  <a:gs pos="5000">
                    <a:srgbClr val="FF00FF">
                      <a:alpha val="50000"/>
                    </a:srgbClr>
                  </a:gs>
                  <a:gs pos="0">
                    <a:srgbClr val="FF3300">
                      <a:alpha val="50000"/>
                    </a:srgbClr>
                  </a:gs>
                  <a:gs pos="100000">
                    <a:srgbClr val="FF3300">
                      <a:alpha val="30000"/>
                    </a:srgbClr>
                  </a:gs>
                </a:gsLst>
                <a:lin ang="0"/>
              </a:gradFill>
              <a:effectLst>
                <a:outerShdw blurRad="50800" dist="38100" algn="l" rotWithShape="0">
                  <a:srgbClr val="CC00CC">
                    <a:alpha val="40000"/>
                  </a:srgbClr>
                </a:outerShdw>
              </a:effectLst>
              <a:latin typeface="楷体" panose="02010609060101010101" charset="-122"/>
              <a:ea typeface="楷体" panose="02010609060101010101" charset="-122"/>
            </a:endParaRPr>
          </a:p>
        </p:txBody>
      </p:sp>
    </p:spTree>
  </p:cSld>
  <p:clrMapOvr>
    <a:masterClrMapping/>
  </p:clrMapOvr>
  <p:transition spd="med">
    <p:random/>
    <p:sndAc>
      <p:stSnd>
        <p:snd r:embed="rId7" name="chimes.wav"/>
      </p:stSnd>
    </p:sndAc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384" name="Group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0" name="Group 0"/>
          <p:cNvGrpSpPr/>
          <p:nvPr/>
        </p:nvGrpSpPr>
        <p:grpSpPr>
          <a:xfrm>
            <a:off x="0" y="0"/>
            <a:ext cx="24384000" cy="13716000"/>
            <a:chOff x="0" y="0"/>
            <a:chExt cx="24384000" cy="13716000"/>
          </a:xfrm>
        </p:grpSpPr>
      </p:grpSp>
      <p:grpSp>
        <p:nvGrpSpPr>
          <p:cNvPr id="389" name="Group 389"/>
          <p:cNvGrpSpPr/>
          <p:nvPr/>
        </p:nvGrpSpPr>
        <p:grpSpPr>
          <a:xfrm>
            <a:off x="5493385" y="5422265"/>
            <a:ext cx="9168125" cy="5562600"/>
            <a:chOff x="0" y="0"/>
            <a:chExt cx="9168125" cy="5562600"/>
          </a:xfrm>
        </p:grpSpPr>
        <p:grpSp>
          <p:nvGrpSpPr>
            <p:cNvPr id="390" name="Group 390"/>
            <p:cNvGrpSpPr/>
            <p:nvPr/>
          </p:nvGrpSpPr>
          <p:grpSpPr>
            <a:xfrm>
              <a:off x="0" y="0"/>
              <a:ext cx="9168125" cy="5562600"/>
              <a:chOff x="0" y="0"/>
              <a:chExt cx="9168125" cy="5562600"/>
            </a:xfrm>
          </p:grpSpPr>
          <p:sp>
            <p:nvSpPr>
              <p:cNvPr id="391" name="image 391"/>
              <p:cNvSpPr/>
              <p:nvPr/>
            </p:nvSpPr>
            <p:spPr>
              <a:xfrm>
                <a:off x="566653" y="-141838"/>
                <a:ext cx="8987012" cy="51054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8987010" h="5105400" extrusionOk="0">
                    <a:moveTo>
                      <a:pt x="0" y="0"/>
                    </a:moveTo>
                    <a:lnTo>
                      <a:pt x="8987012" y="0"/>
                    </a:lnTo>
                    <a:lnTo>
                      <a:pt x="8987012" y="5105400"/>
                    </a:lnTo>
                    <a:lnTo>
                      <a:pt x="0" y="5105400"/>
                    </a:lnTo>
                  </a:path>
                </a:pathLst>
              </a:custGeom>
              <a:blipFill>
                <a:blip r:embed="rId2"/>
                <a:stretch>
                  <a:fillRect/>
                </a:stretch>
              </a:blipFill>
            </p:spPr>
            <p:txBody>
              <a:bodyPr lIns="0" tIns="0" rIns="0" bIns="0" anchor="ctr"/>
              <a:lstStyle/>
              <a:p>
                <a:pPr lvl="0">
                  <a:defRPr sz="2400"/>
                </a:pPr>
              </a:p>
            </p:txBody>
          </p:sp>
          <p:sp>
            <p:nvSpPr>
              <p:cNvPr id="392" name="graph 392"/>
              <p:cNvSpPr/>
              <p:nvPr/>
            </p:nvSpPr>
            <p:spPr>
              <a:xfrm>
                <a:off x="574913" y="-138516"/>
                <a:ext cx="9020556" cy="51054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9020558" h="5105400" extrusionOk="0">
                    <a:moveTo>
                      <a:pt x="9020556" y="5105400"/>
                    </a:moveTo>
                    <a:lnTo>
                      <a:pt x="0" y="5105400"/>
                    </a:lnTo>
                    <a:lnTo>
                      <a:pt x="0" y="0"/>
                    </a:lnTo>
                    <a:lnTo>
                      <a:pt x="9020556" y="0"/>
                    </a:lnTo>
                    <a:cubicBezTo>
                      <a:pt x="9020556" y="0"/>
                      <a:pt x="9020556" y="5105400"/>
                      <a:pt x="9020556" y="5105400"/>
                    </a:cubicBezTo>
                    <a:close/>
                  </a:path>
                </a:pathLst>
              </a:custGeom>
              <a:ln w="76200">
                <a:solidFill>
                  <a:srgbClr val="C6362C"/>
                </a:solidFill>
                <a:miter lim="400000"/>
              </a:ln>
            </p:spPr>
            <p:txBody>
              <a:bodyPr lIns="0" tIns="0" rIns="0" bIns="0" anchor="ctr"/>
              <a:lstStyle/>
              <a:p>
                <a:pPr lvl="0">
                  <a:defRPr sz="2400"/>
                </a:pPr>
              </a:p>
            </p:txBody>
          </p:sp>
        </p:grpSp>
      </p:grpSp>
      <p:grpSp>
        <p:nvGrpSpPr>
          <p:cNvPr id="964" name="Group 964"/>
          <p:cNvGrpSpPr/>
          <p:nvPr/>
        </p:nvGrpSpPr>
        <p:grpSpPr>
          <a:xfrm>
            <a:off x="1799915" y="2154392"/>
            <a:ext cx="9505950" cy="477520"/>
            <a:chOff x="0" y="0"/>
            <a:chExt cx="9505950" cy="477520"/>
          </a:xfrm>
        </p:grpSpPr>
        <p:sp>
          <p:nvSpPr>
            <p:cNvPr id="3" name="text 964"/>
            <p:cNvSpPr/>
            <p:nvPr/>
          </p:nvSpPr>
          <p:spPr>
            <a:xfrm>
              <a:off x="0" y="0"/>
              <a:ext cx="9505950" cy="477520"/>
            </a:xfrm>
            <a:prstGeom prst="rect">
              <a:avLst/>
            </a:prstGeom>
            <a:ln w="25400">
              <a:miter lim="400000"/>
            </a:ln>
          </p:spPr>
          <p:txBody>
            <a:bodyPr wrap="square" lIns="0" tIns="0" rIns="0" bIns="0" numCol="1" anchor="t">
              <a:spAutoFit/>
            </a:bodyPr>
            <a:lstStyle>
              <a:lvl1pPr algn="l">
                <a:lnSpc>
                  <a:spcPct val="108000"/>
                </a:lnSpc>
                <a:defRPr spc="330">
                  <a:solidFill>
                    <a:srgbClr val="A6A6A6">
                      <a:alpha val="100000"/>
                    </a:srgbClr>
                  </a:solidFill>
                  <a:latin typeface="PingFang SC Regular"/>
                  <a:ea typeface="PingFang SC Regular"/>
                  <a:cs typeface="PingFang SC Regular"/>
                  <a:sym typeface="PingFang SC Regular"/>
                </a:defRPr>
              </a:lvl1pPr>
            </a:lstStyle>
            <a:p>
              <a:pPr lvl="0">
                <a:defRPr sz="2400" spc="0"/>
              </a:pPr>
              <a:endParaRPr lang="zh-CN" sz="2530" spc="330"/>
            </a:p>
          </p:txBody>
        </p:sp>
      </p:grpSp>
      <p:grpSp>
        <p:nvGrpSpPr>
          <p:cNvPr id="963" name="Group 963"/>
          <p:cNvGrpSpPr/>
          <p:nvPr/>
        </p:nvGrpSpPr>
        <p:grpSpPr>
          <a:xfrm>
            <a:off x="1800209" y="1291280"/>
            <a:ext cx="7620000" cy="1056005"/>
            <a:chOff x="0" y="0"/>
            <a:chExt cx="7620000" cy="1056005"/>
          </a:xfrm>
        </p:grpSpPr>
        <p:sp>
          <p:nvSpPr>
            <p:cNvPr id="4" name="text 963"/>
            <p:cNvSpPr/>
            <p:nvPr/>
          </p:nvSpPr>
          <p:spPr>
            <a:xfrm>
              <a:off x="0" y="0"/>
              <a:ext cx="7620000" cy="1056005"/>
            </a:xfrm>
            <a:prstGeom prst="rect">
              <a:avLst/>
            </a:prstGeom>
            <a:ln w="25400">
              <a:solidFill>
                <a:schemeClr val="bg1"/>
              </a:solidFill>
              <a:miter lim="400000"/>
            </a:ln>
          </p:spPr>
          <p:txBody>
            <a:bodyPr wrap="square" lIns="0" tIns="0" rIns="0" bIns="0" numCol="1" anchor="t">
              <a:spAutoFit/>
              <a:scene3d>
                <a:camera prst="orthographicFront"/>
                <a:lightRig rig="threePt" dir="t"/>
              </a:scene3d>
            </a:bodyPr>
            <a:lstStyle>
              <a:lvl1pPr algn="l">
                <a:lnSpc>
                  <a:spcPct val="105000"/>
                </a:lnSpc>
                <a:defRPr spc="330">
                  <a:solidFill>
                    <a:srgbClr val="C6362C">
                      <a:alpha val="100000"/>
                    </a:srgbClr>
                  </a:solidFill>
                  <a:latin typeface="PingFang SC Medium"/>
                  <a:ea typeface="PingFang SC Medium"/>
                  <a:cs typeface="PingFang SC Medium"/>
                  <a:sym typeface="PingFang SC Medium"/>
                </a:defRPr>
              </a:lvl1pPr>
            </a:lstStyle>
            <a:p>
              <a:pPr lvl="0">
                <a:defRPr sz="2400" spc="0"/>
              </a:pPr>
              <a:endParaRPr lang="en-US" altLang="zh-CN" sz="6600" b="1" i="1" spc="33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anose="02010609060101010101" charset="-122"/>
                <a:ea typeface="楷体" panose="02010609060101010101" charset="-122"/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1800225" y="1291590"/>
            <a:ext cx="5080000" cy="15544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  <a:scene3d>
              <a:camera prst="orthographicFront"/>
              <a:lightRig rig="threePt" dir="t">
                <a:rot lat="0" lon="0" rev="0"/>
              </a:lightRig>
            </a:scene3d>
            <a:sp3d extrusionH="120650" prstMaterial="matte"/>
          </a:bodyPr>
          <a:p>
            <a:pPr algn="ctr"/>
            <a:r>
              <a:rPr lang="zh-CN" altLang="zh-CN" sz="9600" b="1">
                <a:ln>
                  <a:gradFill>
                    <a:gsLst>
                      <a:gs pos="98000">
                        <a:srgbClr val="F88C89"/>
                      </a:gs>
                      <a:gs pos="86000">
                        <a:srgbClr val="F8D078"/>
                      </a:gs>
                      <a:gs pos="73000">
                        <a:srgbClr val="BAD172"/>
                      </a:gs>
                      <a:gs pos="62000">
                        <a:srgbClr val="BEC7AF"/>
                      </a:gs>
                      <a:gs pos="50000">
                        <a:srgbClr val="83D9E3"/>
                      </a:gs>
                      <a:gs pos="37000">
                        <a:srgbClr val="9C61DF"/>
                      </a:gs>
                      <a:gs pos="24000">
                        <a:srgbClr val="CA78E1"/>
                      </a:gs>
                      <a:gs pos="12000">
                        <a:srgbClr val="E564DF"/>
                      </a:gs>
                      <a:gs pos="0">
                        <a:srgbClr val="F86CC0"/>
                      </a:gs>
                    </a:gsLst>
                    <a:lin ang="0"/>
                  </a:gradFill>
                </a:ln>
                <a:gradFill>
                  <a:gsLst>
                    <a:gs pos="79000">
                      <a:srgbClr val="CCFF66"/>
                    </a:gs>
                    <a:gs pos="94000">
                      <a:srgbClr val="FFFF00">
                        <a:alpha val="50000"/>
                      </a:srgbClr>
                    </a:gs>
                    <a:gs pos="70000">
                      <a:srgbClr val="00FF00">
                        <a:alpha val="13000"/>
                      </a:srgbClr>
                    </a:gs>
                    <a:gs pos="56000">
                      <a:srgbClr val="00FFFF">
                        <a:alpha val="50000"/>
                      </a:srgbClr>
                    </a:gs>
                    <a:gs pos="43000">
                      <a:srgbClr val="00FFFF">
                        <a:alpha val="13000"/>
                      </a:srgbClr>
                    </a:gs>
                    <a:gs pos="22000">
                      <a:srgbClr val="FF00FF">
                        <a:alpha val="50000"/>
                      </a:srgbClr>
                    </a:gs>
                    <a:gs pos="33000">
                      <a:srgbClr val="9900FF">
                        <a:alpha val="50000"/>
                      </a:srgbClr>
                    </a:gs>
                    <a:gs pos="5000">
                      <a:srgbClr val="FF00FF">
                        <a:alpha val="50000"/>
                      </a:srgbClr>
                    </a:gs>
                    <a:gs pos="0">
                      <a:srgbClr val="FF3300">
                        <a:alpha val="50000"/>
                      </a:srgbClr>
                    </a:gs>
                    <a:gs pos="100000">
                      <a:srgbClr val="FF3300">
                        <a:alpha val="30000"/>
                      </a:srgbClr>
                    </a:gs>
                  </a:gsLst>
                  <a:lin ang="0"/>
                </a:gradFill>
                <a:effectLst>
                  <a:outerShdw blurRad="50800" dist="38100" algn="l" rotWithShape="0">
                    <a:srgbClr val="CC00CC">
                      <a:alpha val="40000"/>
                    </a:srgbClr>
                  </a:outerShdw>
                </a:effectLst>
                <a:latin typeface="Segoe Script" panose="020B0504020000000003" charset="0"/>
                <a:ea typeface="楷体" panose="02010609060101010101" charset="-122"/>
              </a:rPr>
              <a:t>项目介绍</a:t>
            </a:r>
            <a:endParaRPr lang="zh-CN" altLang="zh-CN" sz="9600" b="1">
              <a:ln>
                <a:gradFill>
                  <a:gsLst>
                    <a:gs pos="98000">
                      <a:srgbClr val="F88C89"/>
                    </a:gs>
                    <a:gs pos="86000">
                      <a:srgbClr val="F8D078"/>
                    </a:gs>
                    <a:gs pos="73000">
                      <a:srgbClr val="BAD172"/>
                    </a:gs>
                    <a:gs pos="62000">
                      <a:srgbClr val="BEC7AF"/>
                    </a:gs>
                    <a:gs pos="50000">
                      <a:srgbClr val="83D9E3"/>
                    </a:gs>
                    <a:gs pos="37000">
                      <a:srgbClr val="9C61DF"/>
                    </a:gs>
                    <a:gs pos="24000">
                      <a:srgbClr val="CA78E1"/>
                    </a:gs>
                    <a:gs pos="12000">
                      <a:srgbClr val="E564DF"/>
                    </a:gs>
                    <a:gs pos="0">
                      <a:srgbClr val="F86CC0"/>
                    </a:gs>
                  </a:gsLst>
                  <a:lin ang="0"/>
                </a:gradFill>
              </a:ln>
              <a:gradFill>
                <a:gsLst>
                  <a:gs pos="79000">
                    <a:srgbClr val="CCFF66"/>
                  </a:gs>
                  <a:gs pos="94000">
                    <a:srgbClr val="FFFF00">
                      <a:alpha val="50000"/>
                    </a:srgbClr>
                  </a:gs>
                  <a:gs pos="70000">
                    <a:srgbClr val="00FF00">
                      <a:alpha val="13000"/>
                    </a:srgbClr>
                  </a:gs>
                  <a:gs pos="56000">
                    <a:srgbClr val="00FFFF">
                      <a:alpha val="50000"/>
                    </a:srgbClr>
                  </a:gs>
                  <a:gs pos="43000">
                    <a:srgbClr val="00FFFF">
                      <a:alpha val="13000"/>
                    </a:srgbClr>
                  </a:gs>
                  <a:gs pos="22000">
                    <a:srgbClr val="FF00FF">
                      <a:alpha val="50000"/>
                    </a:srgbClr>
                  </a:gs>
                  <a:gs pos="33000">
                    <a:srgbClr val="9900FF">
                      <a:alpha val="50000"/>
                    </a:srgbClr>
                  </a:gs>
                  <a:gs pos="5000">
                    <a:srgbClr val="FF00FF">
                      <a:alpha val="50000"/>
                    </a:srgbClr>
                  </a:gs>
                  <a:gs pos="0">
                    <a:srgbClr val="FF3300">
                      <a:alpha val="50000"/>
                    </a:srgbClr>
                  </a:gs>
                  <a:gs pos="100000">
                    <a:srgbClr val="FF3300">
                      <a:alpha val="30000"/>
                    </a:srgbClr>
                  </a:gs>
                </a:gsLst>
                <a:lin ang="0"/>
              </a:gradFill>
              <a:effectLst>
                <a:outerShdw blurRad="50800" dist="38100" algn="l" rotWithShape="0">
                  <a:srgbClr val="CC00CC">
                    <a:alpha val="40000"/>
                  </a:srgbClr>
                </a:outerShdw>
              </a:effectLst>
              <a:latin typeface="Segoe Script" panose="020B0504020000000003" charset="0"/>
              <a:ea typeface="楷体" panose="02010609060101010101" charset="-122"/>
            </a:endParaRPr>
          </a:p>
        </p:txBody>
      </p:sp>
      <p:grpSp>
        <p:nvGrpSpPr>
          <p:cNvPr id="14" name="Group 398"/>
          <p:cNvGrpSpPr/>
          <p:nvPr/>
        </p:nvGrpSpPr>
        <p:grpSpPr>
          <a:xfrm>
            <a:off x="5027930" y="3460750"/>
            <a:ext cx="1040130" cy="990600"/>
            <a:chOff x="-1284198" y="-111328"/>
            <a:chExt cx="979398" cy="1082040"/>
          </a:xfrm>
        </p:grpSpPr>
        <p:grpSp>
          <p:nvGrpSpPr>
            <p:cNvPr id="15" name="Group 399"/>
            <p:cNvGrpSpPr/>
            <p:nvPr/>
          </p:nvGrpSpPr>
          <p:grpSpPr>
            <a:xfrm>
              <a:off x="-1284198" y="-111328"/>
              <a:ext cx="979398" cy="1082040"/>
              <a:chOff x="-1284198" y="-111328"/>
              <a:chExt cx="979398" cy="1082040"/>
            </a:xfrm>
          </p:grpSpPr>
          <p:sp>
            <p:nvSpPr>
              <p:cNvPr id="16" name="image 401"/>
              <p:cNvSpPr/>
              <p:nvPr/>
            </p:nvSpPr>
            <p:spPr>
              <a:xfrm>
                <a:off x="-1284198" y="-111328"/>
                <a:ext cx="979398" cy="10820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979395" h="1082040" extrusionOk="0">
                    <a:moveTo>
                      <a:pt x="0" y="0"/>
                    </a:moveTo>
                    <a:lnTo>
                      <a:pt x="979398" y="0"/>
                    </a:lnTo>
                    <a:lnTo>
                      <a:pt x="979398" y="1082040"/>
                    </a:lnTo>
                    <a:lnTo>
                      <a:pt x="0" y="1082040"/>
                    </a:lnTo>
                  </a:path>
                </a:pathLst>
              </a:custGeom>
              <a:blipFill>
                <a:blip r:embed="rId3"/>
                <a:stretch>
                  <a:fillRect/>
                </a:stretch>
              </a:blipFill>
            </p:spPr>
            <p:txBody>
              <a:bodyPr lIns="0" tIns="0" rIns="0" bIns="0" anchor="ctr"/>
              <a:p>
                <a:pPr lvl="0">
                  <a:defRPr sz="2400"/>
                </a:pPr>
              </a:p>
            </p:txBody>
          </p:sp>
        </p:grpSp>
      </p:grpSp>
      <p:sp>
        <p:nvSpPr>
          <p:cNvPr id="17" name="文本框 16"/>
          <p:cNvSpPr txBox="1"/>
          <p:nvPr/>
        </p:nvSpPr>
        <p:spPr>
          <a:xfrm>
            <a:off x="6179820" y="3561080"/>
            <a:ext cx="5126355" cy="8528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fontAlgn="ctr"/>
            <a:r>
              <a:rPr lang="zh-CN" altLang="zh-CN" sz="4800">
                <a:solidFill>
                  <a:schemeClr val="tx1"/>
                </a:solidFill>
                <a:latin typeface="Tekton Pro Cond" panose="020F0606020208020904" charset="0"/>
                <a:ea typeface="Adobe 繁黑體 Std B" panose="020B0700000000000000" charset="-120"/>
              </a:rPr>
              <a:t>实现的功能阐述</a:t>
            </a:r>
            <a:endParaRPr lang="zh-CN" altLang="zh-CN" sz="4800">
              <a:solidFill>
                <a:schemeClr val="tx1"/>
              </a:solidFill>
              <a:latin typeface="Tekton Pro Cond" panose="020F0606020208020904" charset="0"/>
              <a:ea typeface="Adobe 繁黑體 Std B" panose="020B0700000000000000" charset="-120"/>
            </a:endParaRPr>
          </a:p>
        </p:txBody>
      </p:sp>
    </p:spTree>
  </p:cSld>
  <p:clrMapOvr>
    <a:masterClrMapping/>
  </p:clrMapOvr>
  <p:transition spd="med">
    <p:random/>
    <p:sndAc>
      <p:stSnd>
        <p:snd r:embed="rId4" name="chimes.wav"/>
      </p:stSnd>
    </p:sndAc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586" name="Group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0" name="Group 0"/>
          <p:cNvGrpSpPr/>
          <p:nvPr/>
        </p:nvGrpSpPr>
        <p:grpSpPr>
          <a:xfrm>
            <a:off x="0" y="0"/>
            <a:ext cx="24384000" cy="13716000"/>
            <a:chOff x="0" y="0"/>
            <a:chExt cx="24384000" cy="13716000"/>
          </a:xfrm>
        </p:grpSpPr>
      </p:grpSp>
      <p:grpSp>
        <p:nvGrpSpPr>
          <p:cNvPr id="33" name="组合 32"/>
          <p:cNvGrpSpPr/>
          <p:nvPr/>
        </p:nvGrpSpPr>
        <p:grpSpPr>
          <a:xfrm>
            <a:off x="597535" y="2551430"/>
            <a:ext cx="9897745" cy="9181465"/>
            <a:chOff x="1756" y="8105"/>
            <a:chExt cx="15060" cy="11820"/>
          </a:xfrm>
        </p:grpSpPr>
        <p:grpSp>
          <p:nvGrpSpPr>
            <p:cNvPr id="589" name="Group 589"/>
            <p:cNvGrpSpPr/>
            <p:nvPr/>
          </p:nvGrpSpPr>
          <p:grpSpPr>
            <a:xfrm>
              <a:off x="1756" y="10824"/>
              <a:ext cx="12000" cy="1239"/>
              <a:chOff x="0" y="0"/>
              <a:chExt cx="7620000" cy="786765"/>
            </a:xfrm>
          </p:grpSpPr>
          <p:sp>
            <p:nvSpPr>
              <p:cNvPr id="2" name="text 589"/>
              <p:cNvSpPr/>
              <p:nvPr/>
            </p:nvSpPr>
            <p:spPr>
              <a:xfrm>
                <a:off x="0" y="0"/>
                <a:ext cx="7620000" cy="786765"/>
              </a:xfrm>
              <a:prstGeom prst="rect">
                <a:avLst/>
              </a:prstGeom>
              <a:ln w="25400">
                <a:miter lim="400000"/>
              </a:ln>
            </p:spPr>
            <p:txBody>
              <a:bodyPr wrap="square" lIns="0" tIns="0" rIns="0" bIns="0" numCol="1" anchor="t">
                <a:spAutoFit/>
              </a:bodyPr>
              <a:lstStyle>
                <a:lvl1pPr algn="l">
                  <a:lnSpc>
                    <a:spcPct val="105000"/>
                  </a:lnSpc>
                  <a:defRPr spc="330">
                    <a:solidFill>
                      <a:srgbClr val="FFFFFF">
                        <a:alpha val="100000"/>
                      </a:srgbClr>
                    </a:solidFill>
                    <a:latin typeface="PingFang SC Medium"/>
                    <a:ea typeface="PingFang SC Medium"/>
                    <a:cs typeface="PingFang SC Medium"/>
                    <a:sym typeface="PingFang SC Medium"/>
                  </a:defRPr>
                </a:lvl1pPr>
              </a:lstStyle>
              <a:p>
                <a:pPr lvl="0">
                  <a:defRPr sz="2400" spc="0"/>
                </a:pPr>
                <a:endParaRPr lang="zh-CN" sz="4180" spc="330">
                  <a:solidFill>
                    <a:schemeClr val="bg1">
                      <a:alpha val="100000"/>
                    </a:schemeClr>
                  </a:solidFill>
                </a:endParaRPr>
              </a:p>
            </p:txBody>
          </p:sp>
        </p:grpSp>
        <p:grpSp>
          <p:nvGrpSpPr>
            <p:cNvPr id="398" name="Group 398"/>
            <p:cNvGrpSpPr/>
            <p:nvPr/>
          </p:nvGrpSpPr>
          <p:grpSpPr>
            <a:xfrm>
              <a:off x="2088" y="8105"/>
              <a:ext cx="1638" cy="1560"/>
              <a:chOff x="-1284198" y="-111328"/>
              <a:chExt cx="979398" cy="1082040"/>
            </a:xfrm>
          </p:grpSpPr>
          <p:grpSp>
            <p:nvGrpSpPr>
              <p:cNvPr id="399" name="Group 399"/>
              <p:cNvGrpSpPr/>
              <p:nvPr/>
            </p:nvGrpSpPr>
            <p:grpSpPr>
              <a:xfrm>
                <a:off x="-1284198" y="-111328"/>
                <a:ext cx="979398" cy="1082040"/>
                <a:chOff x="-1284198" y="-111328"/>
                <a:chExt cx="979398" cy="1082040"/>
              </a:xfrm>
            </p:grpSpPr>
            <p:sp>
              <p:nvSpPr>
                <p:cNvPr id="401" name="image 401"/>
                <p:cNvSpPr/>
                <p:nvPr/>
              </p:nvSpPr>
              <p:spPr>
                <a:xfrm>
                  <a:off x="-1284198" y="-111328"/>
                  <a:ext cx="979398" cy="108204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979395" h="1082040" extrusionOk="0">
                      <a:moveTo>
                        <a:pt x="0" y="0"/>
                      </a:moveTo>
                      <a:lnTo>
                        <a:pt x="979398" y="0"/>
                      </a:lnTo>
                      <a:lnTo>
                        <a:pt x="979398" y="1082040"/>
                      </a:lnTo>
                      <a:lnTo>
                        <a:pt x="0" y="1082040"/>
                      </a:lnTo>
                    </a:path>
                  </a:pathLst>
                </a:custGeom>
                <a:blipFill>
                  <a:blip r:embed="rId2"/>
                  <a:stretch>
                    <a:fillRect/>
                  </a:stretch>
                </a:blipFill>
              </p:spPr>
              <p:txBody>
                <a:bodyPr lIns="0" tIns="0" rIns="0" bIns="0" anchor="ctr"/>
                <a:p>
                  <a:pPr lvl="0">
                    <a:defRPr sz="2400"/>
                  </a:pPr>
                  <a:endParaRPr>
                    <a:solidFill>
                      <a:schemeClr val="bg1"/>
                    </a:solidFill>
                  </a:endParaRPr>
                </a:p>
              </p:txBody>
            </p:sp>
          </p:grpSp>
        </p:grpSp>
        <p:sp>
          <p:nvSpPr>
            <p:cNvPr id="12" name="文本框 11">
              <a:hlinkClick r:id="rId3" tooltip="buff种类" action="ppaction://hlinkfile"/>
            </p:cNvPr>
            <p:cNvSpPr txBox="1"/>
            <p:nvPr/>
          </p:nvSpPr>
          <p:spPr>
            <a:xfrm>
              <a:off x="4176" y="8105"/>
              <a:ext cx="8046" cy="9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4000">
                  <a:solidFill>
                    <a:schemeClr val="bg1"/>
                  </a:solidFill>
                </a:rPr>
                <a:t>buff</a:t>
              </a:r>
              <a:r>
                <a:rPr lang="zh-CN" altLang="en-US" sz="4000">
                  <a:solidFill>
                    <a:schemeClr val="bg1"/>
                  </a:solidFill>
                </a:rPr>
                <a:t>种类</a:t>
              </a:r>
              <a:endParaRPr lang="zh-CN" altLang="en-US" sz="4000">
                <a:solidFill>
                  <a:schemeClr val="bg1"/>
                </a:solidFill>
              </a:endParaRPr>
            </a:p>
          </p:txBody>
        </p:sp>
        <p:grpSp>
          <p:nvGrpSpPr>
            <p:cNvPr id="13" name="Group 398"/>
            <p:cNvGrpSpPr/>
            <p:nvPr/>
          </p:nvGrpSpPr>
          <p:grpSpPr>
            <a:xfrm>
              <a:off x="3192" y="10683"/>
              <a:ext cx="1638" cy="1560"/>
              <a:chOff x="-624091" y="-98149"/>
              <a:chExt cx="979398" cy="1082040"/>
            </a:xfrm>
          </p:grpSpPr>
          <p:grpSp>
            <p:nvGrpSpPr>
              <p:cNvPr id="14" name="Group 399"/>
              <p:cNvGrpSpPr/>
              <p:nvPr/>
            </p:nvGrpSpPr>
            <p:grpSpPr>
              <a:xfrm>
                <a:off x="-624091" y="-98149"/>
                <a:ext cx="979398" cy="1082040"/>
                <a:chOff x="-624091" y="-98149"/>
                <a:chExt cx="979398" cy="1082040"/>
              </a:xfrm>
            </p:grpSpPr>
            <p:sp>
              <p:nvSpPr>
                <p:cNvPr id="15" name="image 401"/>
                <p:cNvSpPr/>
                <p:nvPr/>
              </p:nvSpPr>
              <p:spPr>
                <a:xfrm>
                  <a:off x="-624091" y="-98149"/>
                  <a:ext cx="979398" cy="108204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979395" h="1082040" extrusionOk="0">
                      <a:moveTo>
                        <a:pt x="0" y="0"/>
                      </a:moveTo>
                      <a:lnTo>
                        <a:pt x="979398" y="0"/>
                      </a:lnTo>
                      <a:lnTo>
                        <a:pt x="979398" y="1082040"/>
                      </a:lnTo>
                      <a:lnTo>
                        <a:pt x="0" y="1082040"/>
                      </a:lnTo>
                    </a:path>
                  </a:pathLst>
                </a:custGeom>
                <a:blipFill>
                  <a:blip r:embed="rId2"/>
                  <a:stretch>
                    <a:fillRect/>
                  </a:stretch>
                </a:blipFill>
              </p:spPr>
              <p:txBody>
                <a:bodyPr lIns="0" tIns="0" rIns="0" bIns="0" anchor="ctr"/>
                <a:p>
                  <a:pPr lvl="0">
                    <a:defRPr sz="2400"/>
                  </a:pPr>
                  <a:endParaRPr>
                    <a:solidFill>
                      <a:schemeClr val="bg1"/>
                    </a:solidFill>
                  </a:endParaRPr>
                </a:p>
              </p:txBody>
            </p:sp>
          </p:grpSp>
        </p:grpSp>
        <p:sp>
          <p:nvSpPr>
            <p:cNvPr id="16" name="文本框 15"/>
            <p:cNvSpPr txBox="1"/>
            <p:nvPr/>
          </p:nvSpPr>
          <p:spPr>
            <a:xfrm>
              <a:off x="5290" y="10863"/>
              <a:ext cx="7597" cy="9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4400">
                  <a:solidFill>
                    <a:schemeClr val="bg1"/>
                  </a:solidFill>
                  <a:latin typeface="楷体" panose="02010609060101010101" charset="-122"/>
                  <a:ea typeface="楷体" panose="02010609060101010101" charset="-122"/>
                </a:rPr>
                <a:t>敌机类型</a:t>
              </a:r>
              <a:endParaRPr lang="zh-CN" altLang="en-US" sz="440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</a:endParaRPr>
            </a:p>
          </p:txBody>
        </p:sp>
        <p:grpSp>
          <p:nvGrpSpPr>
            <p:cNvPr id="17" name="Group 398"/>
            <p:cNvGrpSpPr/>
            <p:nvPr/>
          </p:nvGrpSpPr>
          <p:grpSpPr>
            <a:xfrm>
              <a:off x="4176" y="13088"/>
              <a:ext cx="1638" cy="1560"/>
              <a:chOff x="-35735" y="-126588"/>
              <a:chExt cx="979398" cy="1082040"/>
            </a:xfrm>
          </p:grpSpPr>
          <p:grpSp>
            <p:nvGrpSpPr>
              <p:cNvPr id="18" name="Group 399"/>
              <p:cNvGrpSpPr/>
              <p:nvPr/>
            </p:nvGrpSpPr>
            <p:grpSpPr>
              <a:xfrm>
                <a:off x="-35735" y="-126588"/>
                <a:ext cx="979398" cy="1082040"/>
                <a:chOff x="-35735" y="-126588"/>
                <a:chExt cx="979398" cy="1082040"/>
              </a:xfrm>
            </p:grpSpPr>
            <p:sp>
              <p:nvSpPr>
                <p:cNvPr id="19" name="image 401"/>
                <p:cNvSpPr/>
                <p:nvPr/>
              </p:nvSpPr>
              <p:spPr>
                <a:xfrm>
                  <a:off x="-35735" y="-126588"/>
                  <a:ext cx="979398" cy="108204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979395" h="1082040" extrusionOk="0">
                      <a:moveTo>
                        <a:pt x="0" y="0"/>
                      </a:moveTo>
                      <a:lnTo>
                        <a:pt x="979398" y="0"/>
                      </a:lnTo>
                      <a:lnTo>
                        <a:pt x="979398" y="1082040"/>
                      </a:lnTo>
                      <a:lnTo>
                        <a:pt x="0" y="1082040"/>
                      </a:lnTo>
                    </a:path>
                  </a:pathLst>
                </a:custGeom>
                <a:blipFill>
                  <a:blip r:embed="rId2"/>
                  <a:stretch>
                    <a:fillRect/>
                  </a:stretch>
                </a:blipFill>
              </p:spPr>
              <p:txBody>
                <a:bodyPr lIns="0" tIns="0" rIns="0" bIns="0" anchor="ctr"/>
                <a:p>
                  <a:pPr lvl="0">
                    <a:defRPr sz="2400"/>
                  </a:pPr>
                  <a:endParaRPr>
                    <a:solidFill>
                      <a:schemeClr val="bg1"/>
                    </a:solidFill>
                  </a:endParaRPr>
                </a:p>
              </p:txBody>
            </p:sp>
          </p:grpSp>
        </p:grpSp>
        <p:sp>
          <p:nvSpPr>
            <p:cNvPr id="20" name="文本框 19"/>
            <p:cNvSpPr txBox="1"/>
            <p:nvPr/>
          </p:nvSpPr>
          <p:spPr>
            <a:xfrm>
              <a:off x="6397" y="13110"/>
              <a:ext cx="7359" cy="9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zh-CN" sz="4400">
                  <a:solidFill>
                    <a:schemeClr val="bg1"/>
                  </a:solidFill>
                  <a:latin typeface="楷体" panose="02010609060101010101" charset="-122"/>
                  <a:ea typeface="楷体" panose="02010609060101010101" charset="-122"/>
                </a:rPr>
                <a:t>三个关卡</a:t>
              </a:r>
              <a:endParaRPr lang="zh-CN" altLang="zh-CN" sz="440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</a:endParaRPr>
            </a:p>
          </p:txBody>
        </p:sp>
        <p:grpSp>
          <p:nvGrpSpPr>
            <p:cNvPr id="21" name="Group 398"/>
            <p:cNvGrpSpPr/>
            <p:nvPr/>
          </p:nvGrpSpPr>
          <p:grpSpPr>
            <a:xfrm>
              <a:off x="5706" y="15705"/>
              <a:ext cx="1638" cy="1560"/>
              <a:chOff x="879088" y="13523"/>
              <a:chExt cx="979398" cy="1082040"/>
            </a:xfrm>
          </p:grpSpPr>
          <p:grpSp>
            <p:nvGrpSpPr>
              <p:cNvPr id="22" name="Group 399"/>
              <p:cNvGrpSpPr/>
              <p:nvPr/>
            </p:nvGrpSpPr>
            <p:grpSpPr>
              <a:xfrm>
                <a:off x="879088" y="13523"/>
                <a:ext cx="979398" cy="1082040"/>
                <a:chOff x="879088" y="13523"/>
                <a:chExt cx="979398" cy="1082040"/>
              </a:xfrm>
            </p:grpSpPr>
            <p:sp>
              <p:nvSpPr>
                <p:cNvPr id="23" name="image 401"/>
                <p:cNvSpPr/>
                <p:nvPr/>
              </p:nvSpPr>
              <p:spPr>
                <a:xfrm>
                  <a:off x="879088" y="13523"/>
                  <a:ext cx="979398" cy="108204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979395" h="1082040" extrusionOk="0">
                      <a:moveTo>
                        <a:pt x="0" y="0"/>
                      </a:moveTo>
                      <a:lnTo>
                        <a:pt x="979398" y="0"/>
                      </a:lnTo>
                      <a:lnTo>
                        <a:pt x="979398" y="1082040"/>
                      </a:lnTo>
                      <a:lnTo>
                        <a:pt x="0" y="1082040"/>
                      </a:lnTo>
                    </a:path>
                  </a:pathLst>
                </a:custGeom>
                <a:blipFill>
                  <a:blip r:embed="rId2"/>
                  <a:stretch>
                    <a:fillRect/>
                  </a:stretch>
                </a:blipFill>
              </p:spPr>
              <p:txBody>
                <a:bodyPr lIns="0" tIns="0" rIns="0" bIns="0" anchor="ctr"/>
                <a:p>
                  <a:pPr lvl="0">
                    <a:defRPr sz="2400"/>
                  </a:pPr>
                  <a:endParaRPr>
                    <a:solidFill>
                      <a:schemeClr val="bg1"/>
                    </a:solidFill>
                  </a:endParaRPr>
                </a:p>
              </p:txBody>
            </p:sp>
          </p:grpSp>
        </p:grpSp>
        <p:sp>
          <p:nvSpPr>
            <p:cNvPr id="24" name="文本框 23"/>
            <p:cNvSpPr txBox="1"/>
            <p:nvPr/>
          </p:nvSpPr>
          <p:spPr>
            <a:xfrm>
              <a:off x="7344" y="15885"/>
              <a:ext cx="8711" cy="9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4400">
                  <a:solidFill>
                    <a:schemeClr val="bg1"/>
                  </a:solidFill>
                  <a:latin typeface="楷体" panose="02010609060101010101" charset="-122"/>
                  <a:ea typeface="楷体" panose="02010609060101010101" charset="-122"/>
                </a:rPr>
                <a:t>背景音效</a:t>
              </a:r>
              <a:endParaRPr lang="zh-CN" altLang="en-US" sz="440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</a:endParaRPr>
            </a:p>
          </p:txBody>
        </p:sp>
        <p:grpSp>
          <p:nvGrpSpPr>
            <p:cNvPr id="25" name="Group 398"/>
            <p:cNvGrpSpPr/>
            <p:nvPr/>
          </p:nvGrpSpPr>
          <p:grpSpPr>
            <a:xfrm>
              <a:off x="7249" y="18365"/>
              <a:ext cx="1638" cy="1560"/>
              <a:chOff x="1801683" y="293743"/>
              <a:chExt cx="979398" cy="1082040"/>
            </a:xfrm>
          </p:grpSpPr>
          <p:grpSp>
            <p:nvGrpSpPr>
              <p:cNvPr id="26" name="Group 399"/>
              <p:cNvGrpSpPr/>
              <p:nvPr/>
            </p:nvGrpSpPr>
            <p:grpSpPr>
              <a:xfrm>
                <a:off x="1801683" y="293743"/>
                <a:ext cx="979398" cy="1082040"/>
                <a:chOff x="1801683" y="293743"/>
                <a:chExt cx="979398" cy="1082040"/>
              </a:xfrm>
            </p:grpSpPr>
            <p:sp>
              <p:nvSpPr>
                <p:cNvPr id="27" name="image 401"/>
                <p:cNvSpPr/>
                <p:nvPr/>
              </p:nvSpPr>
              <p:spPr>
                <a:xfrm>
                  <a:off x="1801683" y="293743"/>
                  <a:ext cx="979398" cy="108204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979395" h="1082040" extrusionOk="0">
                      <a:moveTo>
                        <a:pt x="0" y="0"/>
                      </a:moveTo>
                      <a:lnTo>
                        <a:pt x="979398" y="0"/>
                      </a:lnTo>
                      <a:lnTo>
                        <a:pt x="979398" y="1082040"/>
                      </a:lnTo>
                      <a:lnTo>
                        <a:pt x="0" y="1082040"/>
                      </a:lnTo>
                    </a:path>
                  </a:pathLst>
                </a:custGeom>
                <a:blipFill>
                  <a:blip r:embed="rId2"/>
                  <a:stretch>
                    <a:fillRect/>
                  </a:stretch>
                </a:blipFill>
              </p:spPr>
              <p:txBody>
                <a:bodyPr lIns="0" tIns="0" rIns="0" bIns="0" anchor="ctr"/>
                <a:p>
                  <a:pPr lvl="0">
                    <a:defRPr sz="2400"/>
                  </a:pPr>
                  <a:endParaRPr>
                    <a:solidFill>
                      <a:schemeClr val="bg1"/>
                    </a:solidFill>
                  </a:endParaRPr>
                </a:p>
              </p:txBody>
            </p:sp>
          </p:grpSp>
        </p:grpSp>
        <p:sp>
          <p:nvSpPr>
            <p:cNvPr id="28" name="文本框 27"/>
            <p:cNvSpPr txBox="1"/>
            <p:nvPr/>
          </p:nvSpPr>
          <p:spPr>
            <a:xfrm>
              <a:off x="8887" y="18592"/>
              <a:ext cx="7929" cy="9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4400">
                  <a:solidFill>
                    <a:schemeClr val="bg1"/>
                  </a:solidFill>
                  <a:latin typeface="楷体" panose="02010609060101010101" charset="-122"/>
                  <a:ea typeface="楷体" panose="02010609060101010101" charset="-122"/>
                </a:rPr>
                <a:t>背景图片移动</a:t>
              </a:r>
              <a:endParaRPr lang="zh-CN" altLang="en-US" sz="440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14539595" y="2551430"/>
            <a:ext cx="8494395" cy="8949055"/>
            <a:chOff x="22705" y="5403"/>
            <a:chExt cx="13377" cy="12065"/>
          </a:xfrm>
        </p:grpSpPr>
        <p:grpSp>
          <p:nvGrpSpPr>
            <p:cNvPr id="591" name="Group 591"/>
            <p:cNvGrpSpPr/>
            <p:nvPr/>
          </p:nvGrpSpPr>
          <p:grpSpPr>
            <a:xfrm>
              <a:off x="22873" y="5403"/>
              <a:ext cx="10013" cy="8237"/>
              <a:chOff x="1458839" y="-168478"/>
              <a:chExt cx="6358016" cy="5230210"/>
            </a:xfrm>
          </p:grpSpPr>
          <p:grpSp>
            <p:nvGrpSpPr>
              <p:cNvPr id="592" name="Group 592"/>
              <p:cNvGrpSpPr/>
              <p:nvPr/>
            </p:nvGrpSpPr>
            <p:grpSpPr>
              <a:xfrm>
                <a:off x="1459002" y="-168478"/>
                <a:ext cx="6357853" cy="1082040"/>
                <a:chOff x="1459002" y="-168478"/>
                <a:chExt cx="6357853" cy="1082040"/>
              </a:xfrm>
            </p:grpSpPr>
            <p:grpSp>
              <p:nvGrpSpPr>
                <p:cNvPr id="594" name="Group 594"/>
                <p:cNvGrpSpPr/>
                <p:nvPr/>
              </p:nvGrpSpPr>
              <p:grpSpPr>
                <a:xfrm>
                  <a:off x="1459002" y="-168478"/>
                  <a:ext cx="6357853" cy="1082040"/>
                  <a:chOff x="-1284198" y="-111328"/>
                  <a:chExt cx="6357853" cy="1082040"/>
                </a:xfrm>
              </p:grpSpPr>
              <p:sp>
                <p:nvSpPr>
                  <p:cNvPr id="4" name="text 594"/>
                  <p:cNvSpPr/>
                  <p:nvPr/>
                </p:nvSpPr>
                <p:spPr>
                  <a:xfrm>
                    <a:off x="0" y="0"/>
                    <a:ext cx="5073655" cy="613768"/>
                  </a:xfrm>
                  <a:prstGeom prst="rect">
                    <a:avLst/>
                  </a:prstGeom>
                  <a:ln w="25400">
                    <a:miter lim="400000"/>
                  </a:ln>
                </p:spPr>
                <p:txBody>
                  <a:bodyPr wrap="square" lIns="0" tIns="0" rIns="0" bIns="0" numCol="1" anchor="t">
                    <a:spAutoFit/>
                  </a:bodyPr>
                  <a:lstStyle>
                    <a:lvl1pPr algn="l">
                      <a:lnSpc>
                        <a:spcPct val="107000"/>
                      </a:lnSpc>
                      <a:defRPr spc="330">
                        <a:solidFill>
                          <a:srgbClr val="FFFFFF">
                            <a:alpha val="100000"/>
                          </a:srgbClr>
                        </a:solidFill>
                        <a:latin typeface="PingFang SC Medium"/>
                        <a:ea typeface="PingFang SC Medium"/>
                        <a:cs typeface="PingFang SC Medium"/>
                        <a:sym typeface="PingFang SC Medium"/>
                      </a:defRPr>
                    </a:lvl1pPr>
                  </a:lstStyle>
                  <a:p>
                    <a:pPr lvl="0">
                      <a:defRPr sz="2400" spc="0"/>
                    </a:pPr>
                    <a:r>
                      <a:rPr lang="zh-CN" sz="4400" spc="330">
                        <a:latin typeface="楷体" panose="02010609060101010101" charset="-122"/>
                        <a:ea typeface="楷体" panose="02010609060101010101" charset="-122"/>
                      </a:rPr>
                      <a:t>闪烁和爆炸</a:t>
                    </a:r>
                    <a:endParaRPr lang="zh-CN" altLang="zh-CN" sz="4400" spc="330">
                      <a:latin typeface="楷体" panose="02010609060101010101" charset="-122"/>
                      <a:ea typeface="楷体" panose="02010609060101010101" charset="-122"/>
                    </a:endParaRPr>
                  </a:p>
                </p:txBody>
              </p:sp>
              <p:sp>
                <p:nvSpPr>
                  <p:cNvPr id="595" name="image 595"/>
                  <p:cNvSpPr/>
                  <p:nvPr/>
                </p:nvSpPr>
                <p:spPr>
                  <a:xfrm>
                    <a:off x="-1284198" y="-111328"/>
                    <a:ext cx="979398" cy="1082040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979395" h="1082040" extrusionOk="0">
                        <a:moveTo>
                          <a:pt x="0" y="0"/>
                        </a:moveTo>
                        <a:lnTo>
                          <a:pt x="979398" y="0"/>
                        </a:lnTo>
                        <a:lnTo>
                          <a:pt x="979398" y="1082040"/>
                        </a:lnTo>
                        <a:lnTo>
                          <a:pt x="0" y="1082040"/>
                        </a:lnTo>
                      </a:path>
                    </a:pathLst>
                  </a:cu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 lIns="0" tIns="0" rIns="0" bIns="0" anchor="ctr"/>
                  <a:lstStyle/>
                  <a:p>
                    <a:pPr lvl="0">
                      <a:defRPr sz="2400"/>
                    </a:pPr>
                  </a:p>
                </p:txBody>
              </p:sp>
            </p:grpSp>
          </p:grpSp>
          <p:grpSp>
            <p:nvGrpSpPr>
              <p:cNvPr id="596" name="Group 596"/>
              <p:cNvGrpSpPr/>
              <p:nvPr/>
            </p:nvGrpSpPr>
            <p:grpSpPr>
              <a:xfrm>
                <a:off x="1458839" y="1672758"/>
                <a:ext cx="6357853" cy="1304087"/>
                <a:chOff x="1458839" y="-1330634"/>
                <a:chExt cx="6357853" cy="1304087"/>
              </a:xfrm>
            </p:grpSpPr>
            <p:grpSp>
              <p:nvGrpSpPr>
                <p:cNvPr id="598" name="Group 598"/>
                <p:cNvGrpSpPr/>
                <p:nvPr/>
              </p:nvGrpSpPr>
              <p:grpSpPr>
                <a:xfrm>
                  <a:off x="1458839" y="-1330634"/>
                  <a:ext cx="6357853" cy="1304087"/>
                  <a:chOff x="-1305788" y="-1316355"/>
                  <a:chExt cx="6357853" cy="1304087"/>
                </a:xfrm>
              </p:grpSpPr>
              <p:sp>
                <p:nvSpPr>
                  <p:cNvPr id="6" name="text 598"/>
                  <p:cNvSpPr/>
                  <p:nvPr/>
                </p:nvSpPr>
                <p:spPr>
                  <a:xfrm>
                    <a:off x="-21590" y="-1316355"/>
                    <a:ext cx="5073655" cy="1227536"/>
                  </a:xfrm>
                  <a:prstGeom prst="rect">
                    <a:avLst/>
                  </a:prstGeom>
                  <a:ln w="25400">
                    <a:miter lim="400000"/>
                  </a:ln>
                </p:spPr>
                <p:txBody>
                  <a:bodyPr wrap="square" lIns="0" tIns="0" rIns="0" bIns="0" numCol="1" anchor="t">
                    <a:spAutoFit/>
                  </a:bodyPr>
                  <a:lstStyle>
                    <a:lvl1pPr algn="l">
                      <a:lnSpc>
                        <a:spcPct val="107000"/>
                      </a:lnSpc>
                      <a:defRPr spc="330">
                        <a:solidFill>
                          <a:srgbClr val="FFFFFF">
                            <a:alpha val="100000"/>
                          </a:srgbClr>
                        </a:solidFill>
                        <a:latin typeface="PingFang SC Medium"/>
                        <a:ea typeface="PingFang SC Medium"/>
                        <a:cs typeface="PingFang SC Medium"/>
                        <a:sym typeface="PingFang SC Medium"/>
                      </a:defRPr>
                    </a:lvl1pPr>
                  </a:lstStyle>
                  <a:p>
                    <a:pPr lvl="0">
                      <a:defRPr sz="2400" spc="0"/>
                    </a:pPr>
                    <a:r>
                      <a:rPr lang="zh-CN" sz="4400" spc="330">
                        <a:latin typeface="楷体" panose="02010609060101010101" charset="-122"/>
                        <a:ea typeface="楷体" panose="02010609060101010101" charset="-122"/>
                      </a:rPr>
                      <a:t>优化了飞行物模型不在是单一模型</a:t>
                    </a:r>
                    <a:endParaRPr lang="zh-CN" sz="4400" spc="330">
                      <a:latin typeface="楷体" panose="02010609060101010101" charset="-122"/>
                      <a:ea typeface="楷体" panose="02010609060101010101" charset="-122"/>
                    </a:endParaRPr>
                  </a:p>
                </p:txBody>
              </p:sp>
              <p:sp>
                <p:nvSpPr>
                  <p:cNvPr id="599" name="image 599"/>
                  <p:cNvSpPr/>
                  <p:nvPr/>
                </p:nvSpPr>
                <p:spPr>
                  <a:xfrm>
                    <a:off x="-1305788" y="-1094308"/>
                    <a:ext cx="979398" cy="1082040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979395" h="1082040" extrusionOk="0">
                        <a:moveTo>
                          <a:pt x="0" y="0"/>
                        </a:moveTo>
                        <a:lnTo>
                          <a:pt x="979398" y="0"/>
                        </a:lnTo>
                        <a:lnTo>
                          <a:pt x="979398" y="1082040"/>
                        </a:lnTo>
                        <a:lnTo>
                          <a:pt x="0" y="1082040"/>
                        </a:lnTo>
                      </a:path>
                    </a:pathLst>
                  </a:cu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 lIns="0" tIns="0" rIns="0" bIns="0" anchor="ctr"/>
                  <a:lstStyle/>
                  <a:p>
                    <a:pPr lvl="0">
                      <a:defRPr sz="2400"/>
                    </a:pPr>
                  </a:p>
                </p:txBody>
              </p:sp>
            </p:grpSp>
          </p:grpSp>
          <p:grpSp>
            <p:nvGrpSpPr>
              <p:cNvPr id="600" name="Group 600"/>
              <p:cNvGrpSpPr/>
              <p:nvPr/>
            </p:nvGrpSpPr>
            <p:grpSpPr>
              <a:xfrm>
                <a:off x="1459002" y="3778053"/>
                <a:ext cx="6357853" cy="1283679"/>
                <a:chOff x="1459002" y="-2228762"/>
                <a:chExt cx="6357853" cy="1283679"/>
              </a:xfrm>
            </p:grpSpPr>
            <p:grpSp>
              <p:nvGrpSpPr>
                <p:cNvPr id="602" name="Group 602"/>
                <p:cNvGrpSpPr/>
                <p:nvPr/>
              </p:nvGrpSpPr>
              <p:grpSpPr>
                <a:xfrm>
                  <a:off x="1459002" y="-2228762"/>
                  <a:ext cx="6357853" cy="1283679"/>
                  <a:chOff x="-1284198" y="-2257337"/>
                  <a:chExt cx="6357853" cy="1283679"/>
                </a:xfrm>
              </p:grpSpPr>
              <p:sp>
                <p:nvSpPr>
                  <p:cNvPr id="8" name="text 602"/>
                  <p:cNvSpPr/>
                  <p:nvPr/>
                </p:nvSpPr>
                <p:spPr>
                  <a:xfrm>
                    <a:off x="0" y="-2257337"/>
                    <a:ext cx="5073655" cy="1227536"/>
                  </a:xfrm>
                  <a:prstGeom prst="rect">
                    <a:avLst/>
                  </a:prstGeom>
                  <a:ln w="25400">
                    <a:miter lim="400000"/>
                  </a:ln>
                </p:spPr>
                <p:txBody>
                  <a:bodyPr wrap="square" lIns="0" tIns="0" rIns="0" bIns="0" numCol="1" anchor="t">
                    <a:spAutoFit/>
                  </a:bodyPr>
                  <a:lstStyle>
                    <a:lvl1pPr algn="l">
                      <a:lnSpc>
                        <a:spcPct val="107000"/>
                      </a:lnSpc>
                      <a:defRPr spc="330">
                        <a:solidFill>
                          <a:srgbClr val="FFFFFF">
                            <a:alpha val="100000"/>
                          </a:srgbClr>
                        </a:solidFill>
                        <a:latin typeface="PingFang SC Medium"/>
                        <a:ea typeface="PingFang SC Medium"/>
                        <a:cs typeface="PingFang SC Medium"/>
                        <a:sym typeface="PingFang SC Medium"/>
                      </a:defRPr>
                    </a:lvl1pPr>
                  </a:lstStyle>
                  <a:p>
                    <a:pPr lvl="0">
                      <a:defRPr sz="2400" spc="0"/>
                    </a:pPr>
                    <a:r>
                      <a:rPr lang="zh-CN" sz="4400" spc="330">
                        <a:latin typeface="楷体" panose="02010609060101010101" charset="-122"/>
                        <a:ea typeface="楷体" panose="02010609060101010101" charset="-122"/>
                      </a:rPr>
                      <a:t>能量槽的积累和</a:t>
                    </a:r>
                    <a:endParaRPr lang="zh-CN" sz="4400" spc="330">
                      <a:latin typeface="楷体" panose="02010609060101010101" charset="-122"/>
                      <a:ea typeface="楷体" panose="02010609060101010101" charset="-122"/>
                    </a:endParaRPr>
                  </a:p>
                  <a:p>
                    <a:pPr lvl="0">
                      <a:defRPr sz="2400" spc="0"/>
                    </a:pPr>
                    <a:r>
                      <a:rPr lang="zh-CN" sz="4400" spc="330">
                        <a:latin typeface="楷体" panose="02010609060101010101" charset="-122"/>
                        <a:ea typeface="楷体" panose="02010609060101010101" charset="-122"/>
                      </a:rPr>
                      <a:t>生命值的动态显示</a:t>
                    </a:r>
                    <a:endParaRPr lang="zh-CN" sz="4400" spc="330">
                      <a:latin typeface="楷体" panose="02010609060101010101" charset="-122"/>
                      <a:ea typeface="楷体" panose="02010609060101010101" charset="-122"/>
                    </a:endParaRPr>
                  </a:p>
                </p:txBody>
              </p:sp>
              <p:sp>
                <p:nvSpPr>
                  <p:cNvPr id="603" name="image 603"/>
                  <p:cNvSpPr/>
                  <p:nvPr/>
                </p:nvSpPr>
                <p:spPr>
                  <a:xfrm>
                    <a:off x="-1284198" y="-2055698"/>
                    <a:ext cx="979398" cy="1082040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979395" h="1082040" extrusionOk="0">
                        <a:moveTo>
                          <a:pt x="0" y="0"/>
                        </a:moveTo>
                        <a:lnTo>
                          <a:pt x="979398" y="0"/>
                        </a:lnTo>
                        <a:lnTo>
                          <a:pt x="979398" y="1082040"/>
                        </a:lnTo>
                        <a:lnTo>
                          <a:pt x="0" y="1082040"/>
                        </a:lnTo>
                      </a:path>
                    </a:pathLst>
                  </a:cu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 lIns="0" tIns="0" rIns="0" bIns="0" anchor="ctr"/>
                  <a:lstStyle/>
                  <a:p>
                    <a:pPr lvl="0">
                      <a:defRPr sz="2400"/>
                    </a:pPr>
                  </a:p>
                </p:txBody>
              </p:sp>
            </p:grpSp>
          </p:grpSp>
        </p:grpSp>
        <p:grpSp>
          <p:nvGrpSpPr>
            <p:cNvPr id="29" name="Group 398"/>
            <p:cNvGrpSpPr/>
            <p:nvPr/>
          </p:nvGrpSpPr>
          <p:grpSpPr>
            <a:xfrm>
              <a:off x="22705" y="15526"/>
              <a:ext cx="1878" cy="1943"/>
              <a:chOff x="-1196584" y="-285348"/>
              <a:chExt cx="979398" cy="1082040"/>
            </a:xfrm>
          </p:grpSpPr>
          <p:grpSp>
            <p:nvGrpSpPr>
              <p:cNvPr id="30" name="Group 399"/>
              <p:cNvGrpSpPr/>
              <p:nvPr/>
            </p:nvGrpSpPr>
            <p:grpSpPr>
              <a:xfrm>
                <a:off x="-1196584" y="-285348"/>
                <a:ext cx="979398" cy="1082040"/>
                <a:chOff x="-1196584" y="-285348"/>
                <a:chExt cx="979398" cy="1082040"/>
              </a:xfrm>
            </p:grpSpPr>
            <p:sp>
              <p:nvSpPr>
                <p:cNvPr id="31" name="image 401"/>
                <p:cNvSpPr/>
                <p:nvPr/>
              </p:nvSpPr>
              <p:spPr>
                <a:xfrm>
                  <a:off x="-1196584" y="-285348"/>
                  <a:ext cx="979398" cy="108204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979395" h="1082040" extrusionOk="0">
                      <a:moveTo>
                        <a:pt x="0" y="0"/>
                      </a:moveTo>
                      <a:lnTo>
                        <a:pt x="979398" y="0"/>
                      </a:lnTo>
                      <a:lnTo>
                        <a:pt x="979398" y="1082040"/>
                      </a:lnTo>
                      <a:lnTo>
                        <a:pt x="0" y="1082040"/>
                      </a:lnTo>
                    </a:path>
                  </a:pathLst>
                </a:custGeom>
                <a:blipFill>
                  <a:blip r:embed="rId2"/>
                  <a:stretch>
                    <a:fillRect/>
                  </a:stretch>
                </a:blipFill>
              </p:spPr>
              <p:txBody>
                <a:bodyPr lIns="0" tIns="0" rIns="0" bIns="0" anchor="ctr"/>
                <a:p>
                  <a:pPr lvl="0">
                    <a:defRPr sz="2400"/>
                  </a:pPr>
                </a:p>
              </p:txBody>
            </p:sp>
          </p:grpSp>
        </p:grpSp>
        <p:sp>
          <p:nvSpPr>
            <p:cNvPr id="32" name="文本框 31"/>
            <p:cNvSpPr txBox="1"/>
            <p:nvPr/>
          </p:nvSpPr>
          <p:spPr>
            <a:xfrm>
              <a:off x="24895" y="15525"/>
              <a:ext cx="11187" cy="19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4400">
                  <a:solidFill>
                    <a:schemeClr val="bg1"/>
                  </a:solidFill>
                  <a:latin typeface="楷体" panose="02010609060101010101" charset="-122"/>
                  <a:ea typeface="楷体" panose="02010609060101010101" charset="-122"/>
                </a:rPr>
                <a:t>键盘和鼠标的多</a:t>
              </a:r>
              <a:endParaRPr lang="zh-CN" altLang="en-US" sz="440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</a:endParaRPr>
            </a:p>
            <a:p>
              <a:r>
                <a:rPr lang="zh-CN" altLang="en-US" sz="4400">
                  <a:solidFill>
                    <a:schemeClr val="bg1"/>
                  </a:solidFill>
                  <a:latin typeface="楷体" panose="02010609060101010101" charset="-122"/>
                  <a:ea typeface="楷体" panose="02010609060101010101" charset="-122"/>
                </a:rPr>
                <a:t>种控制手段</a:t>
              </a:r>
              <a:endParaRPr lang="zh-CN" altLang="en-US" sz="440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1000">
        <p:random/>
        <p:sndAc>
          <p:stSnd>
            <p:snd r:embed="rId7" name="chimes.wav"/>
          </p:stSnd>
        </p:sndAc>
      </p:transition>
    </mc:Choice>
    <mc:Fallback>
      <p:transition spd="med">
        <p:random/>
        <p:sndAc>
          <p:stSnd>
            <p:snd r:embed="rId7" name="chimes.wav"/>
          </p:stSnd>
        </p:sndAc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605" name="Group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0" name="Group 0"/>
          <p:cNvGrpSpPr/>
          <p:nvPr/>
        </p:nvGrpSpPr>
        <p:grpSpPr>
          <a:xfrm>
            <a:off x="0" y="0"/>
            <a:ext cx="24384000" cy="13716000"/>
            <a:chOff x="0" y="0"/>
            <a:chExt cx="24384000" cy="13716000"/>
          </a:xfrm>
        </p:grpSpPr>
      </p:grpSp>
      <p:grpSp>
        <p:nvGrpSpPr>
          <p:cNvPr id="630" name="Group 630"/>
          <p:cNvGrpSpPr/>
          <p:nvPr/>
        </p:nvGrpSpPr>
        <p:grpSpPr>
          <a:xfrm>
            <a:off x="1766570" y="4447540"/>
            <a:ext cx="14832330" cy="8388970"/>
            <a:chOff x="0" y="0"/>
            <a:chExt cx="12058650" cy="8389132"/>
          </a:xfrm>
        </p:grpSpPr>
        <p:grpSp>
          <p:nvGrpSpPr>
            <p:cNvPr id="631" name="Group 631"/>
            <p:cNvGrpSpPr/>
            <p:nvPr/>
          </p:nvGrpSpPr>
          <p:grpSpPr>
            <a:xfrm>
              <a:off x="0" y="0"/>
              <a:ext cx="6029325" cy="4194566"/>
              <a:chOff x="0" y="0"/>
              <a:chExt cx="6029325" cy="4194566"/>
            </a:xfrm>
          </p:grpSpPr>
          <p:sp>
            <p:nvSpPr>
              <p:cNvPr id="636" name="image 636"/>
              <p:cNvSpPr/>
              <p:nvPr/>
            </p:nvSpPr>
            <p:spPr>
              <a:xfrm>
                <a:off x="0" y="46040"/>
                <a:ext cx="5684520" cy="348351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5684520" h="3483509" extrusionOk="0">
                    <a:moveTo>
                      <a:pt x="0" y="0"/>
                    </a:moveTo>
                    <a:lnTo>
                      <a:pt x="5684520" y="0"/>
                    </a:lnTo>
                    <a:lnTo>
                      <a:pt x="5684520" y="3483513"/>
                    </a:lnTo>
                    <a:lnTo>
                      <a:pt x="0" y="3483513"/>
                    </a:lnTo>
                  </a:path>
                </a:pathLst>
              </a:custGeom>
              <a:blipFill>
                <a:blip r:embed="rId2"/>
                <a:stretch>
                  <a:fillRect/>
                </a:stretch>
              </a:blipFill>
            </p:spPr>
            <p:txBody>
              <a:bodyPr lIns="0" tIns="0" rIns="0" bIns="0" anchor="ctr"/>
              <a:lstStyle/>
              <a:p>
                <a:pPr lvl="0">
                  <a:defRPr sz="2400"/>
                </a:pPr>
              </a:p>
            </p:txBody>
          </p:sp>
          <p:sp>
            <p:nvSpPr>
              <p:cNvPr id="635" name="graph 635"/>
              <p:cNvSpPr/>
              <p:nvPr/>
            </p:nvSpPr>
            <p:spPr>
              <a:xfrm>
                <a:off x="41026" y="0"/>
                <a:ext cx="5684520" cy="348351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5684521" h="3483509" extrusionOk="0">
                    <a:moveTo>
                      <a:pt x="5684520" y="3483513"/>
                    </a:moveTo>
                    <a:lnTo>
                      <a:pt x="0" y="3483513"/>
                    </a:lnTo>
                    <a:lnTo>
                      <a:pt x="0" y="0"/>
                    </a:lnTo>
                    <a:lnTo>
                      <a:pt x="5684520" y="0"/>
                    </a:lnTo>
                    <a:cubicBezTo>
                      <a:pt x="5684520" y="0"/>
                      <a:pt x="5684520" y="3483513"/>
                      <a:pt x="5684520" y="3483513"/>
                    </a:cubicBezTo>
                    <a:close/>
                  </a:path>
                </a:pathLst>
              </a:custGeom>
              <a:ln w="76200">
                <a:solidFill>
                  <a:srgbClr val="C6362C"/>
                </a:solidFill>
                <a:miter lim="400000"/>
              </a:ln>
            </p:spPr>
            <p:txBody>
              <a:bodyPr lIns="0" tIns="0" rIns="0" bIns="0" anchor="ctr"/>
              <a:lstStyle/>
              <a:p>
                <a:pPr lvl="0">
                  <a:defRPr sz="2400"/>
                </a:pPr>
              </a:p>
            </p:txBody>
          </p:sp>
        </p:grpSp>
        <p:grpSp>
          <p:nvGrpSpPr>
            <p:cNvPr id="632" name="Group 632"/>
            <p:cNvGrpSpPr/>
            <p:nvPr/>
          </p:nvGrpSpPr>
          <p:grpSpPr>
            <a:xfrm>
              <a:off x="0" y="4194566"/>
              <a:ext cx="6029325" cy="4194566"/>
              <a:chOff x="0" y="0"/>
              <a:chExt cx="6029325" cy="4194566"/>
            </a:xfrm>
          </p:grpSpPr>
          <p:sp>
            <p:nvSpPr>
              <p:cNvPr id="638" name="image 638"/>
              <p:cNvSpPr/>
              <p:nvPr/>
            </p:nvSpPr>
            <p:spPr>
              <a:xfrm>
                <a:off x="42870" y="-489737"/>
                <a:ext cx="5684520" cy="348351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5684520" h="3483509" extrusionOk="0">
                    <a:moveTo>
                      <a:pt x="0" y="0"/>
                    </a:moveTo>
                    <a:lnTo>
                      <a:pt x="5684520" y="0"/>
                    </a:lnTo>
                    <a:lnTo>
                      <a:pt x="5684520" y="3483513"/>
                    </a:lnTo>
                    <a:lnTo>
                      <a:pt x="0" y="3483513"/>
                    </a:lnTo>
                  </a:path>
                </a:pathLst>
              </a:custGeom>
              <a:blipFill>
                <a:blip r:embed="rId2"/>
                <a:stretch>
                  <a:fillRect/>
                </a:stretch>
              </a:blipFill>
            </p:spPr>
            <p:txBody>
              <a:bodyPr lIns="0" tIns="0" rIns="0" bIns="0" anchor="ctr"/>
              <a:lstStyle/>
              <a:p>
                <a:pPr lvl="0">
                  <a:defRPr sz="2400"/>
                </a:pPr>
              </a:p>
            </p:txBody>
          </p:sp>
          <p:sp>
            <p:nvSpPr>
              <p:cNvPr id="637" name="graph 637"/>
              <p:cNvSpPr/>
              <p:nvPr/>
            </p:nvSpPr>
            <p:spPr>
              <a:xfrm>
                <a:off x="41026" y="-492922"/>
                <a:ext cx="5684520" cy="348351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5684521" h="3483509" extrusionOk="0">
                    <a:moveTo>
                      <a:pt x="5684520" y="3483513"/>
                    </a:moveTo>
                    <a:lnTo>
                      <a:pt x="0" y="3483513"/>
                    </a:lnTo>
                    <a:lnTo>
                      <a:pt x="0" y="0"/>
                    </a:lnTo>
                    <a:lnTo>
                      <a:pt x="5684520" y="0"/>
                    </a:lnTo>
                    <a:cubicBezTo>
                      <a:pt x="5684520" y="0"/>
                      <a:pt x="5684520" y="3483513"/>
                      <a:pt x="5684520" y="3483513"/>
                    </a:cubicBezTo>
                    <a:close/>
                  </a:path>
                </a:pathLst>
              </a:custGeom>
              <a:ln w="76200">
                <a:solidFill>
                  <a:srgbClr val="C6362C"/>
                </a:solidFill>
                <a:miter lim="400000"/>
              </a:ln>
            </p:spPr>
            <p:txBody>
              <a:bodyPr lIns="0" tIns="0" rIns="0" bIns="0" anchor="ctr"/>
              <a:lstStyle/>
              <a:p>
                <a:pPr lvl="0">
                  <a:defRPr sz="2400"/>
                </a:pPr>
              </a:p>
            </p:txBody>
          </p:sp>
        </p:grpSp>
        <p:grpSp>
          <p:nvGrpSpPr>
            <p:cNvPr id="633" name="Group 633"/>
            <p:cNvGrpSpPr/>
            <p:nvPr/>
          </p:nvGrpSpPr>
          <p:grpSpPr>
            <a:xfrm>
              <a:off x="5941772" y="0"/>
              <a:ext cx="5684520" cy="3530033"/>
              <a:chOff x="-87553" y="0"/>
              <a:chExt cx="5684520" cy="3530033"/>
            </a:xfrm>
          </p:grpSpPr>
          <p:sp>
            <p:nvSpPr>
              <p:cNvPr id="640" name="image 640"/>
              <p:cNvSpPr/>
              <p:nvPr/>
            </p:nvSpPr>
            <p:spPr>
              <a:xfrm>
                <a:off x="-85488" y="46356"/>
                <a:ext cx="5682403" cy="348367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5684520" h="3483509" extrusionOk="0">
                    <a:moveTo>
                      <a:pt x="0" y="0"/>
                    </a:moveTo>
                    <a:lnTo>
                      <a:pt x="5684520" y="0"/>
                    </a:lnTo>
                    <a:lnTo>
                      <a:pt x="5684520" y="3483513"/>
                    </a:lnTo>
                    <a:lnTo>
                      <a:pt x="0" y="3483513"/>
                    </a:lnTo>
                  </a:path>
                </a:pathLst>
              </a:custGeom>
              <a:blipFill>
                <a:blip r:embed="rId2"/>
                <a:stretch>
                  <a:fillRect/>
                </a:stretch>
              </a:blipFill>
            </p:spPr>
            <p:txBody>
              <a:bodyPr lIns="0" tIns="0" rIns="0" bIns="0" anchor="ctr"/>
              <a:lstStyle/>
              <a:p>
                <a:pPr lvl="0">
                  <a:defRPr sz="2400"/>
                </a:pPr>
              </a:p>
            </p:txBody>
          </p:sp>
          <p:sp>
            <p:nvSpPr>
              <p:cNvPr id="639" name="graph 639"/>
              <p:cNvSpPr/>
              <p:nvPr/>
            </p:nvSpPr>
            <p:spPr>
              <a:xfrm>
                <a:off x="-87553" y="0"/>
                <a:ext cx="5684520" cy="348351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5684521" h="3483509" extrusionOk="0">
                    <a:moveTo>
                      <a:pt x="5684520" y="3483513"/>
                    </a:moveTo>
                    <a:lnTo>
                      <a:pt x="0" y="3483513"/>
                    </a:lnTo>
                    <a:lnTo>
                      <a:pt x="0" y="0"/>
                    </a:lnTo>
                    <a:lnTo>
                      <a:pt x="5684520" y="0"/>
                    </a:lnTo>
                    <a:cubicBezTo>
                      <a:pt x="5684520" y="0"/>
                      <a:pt x="5684520" y="3483513"/>
                      <a:pt x="5684520" y="3483513"/>
                    </a:cubicBezTo>
                    <a:close/>
                  </a:path>
                </a:pathLst>
              </a:custGeom>
              <a:ln w="76200">
                <a:solidFill>
                  <a:srgbClr val="C6362C"/>
                </a:solidFill>
                <a:miter lim="400000"/>
              </a:ln>
            </p:spPr>
            <p:txBody>
              <a:bodyPr lIns="0" tIns="0" rIns="0" bIns="0" anchor="ctr"/>
              <a:lstStyle/>
              <a:p>
                <a:pPr lvl="0">
                  <a:defRPr sz="2400"/>
                </a:pPr>
              </a:p>
            </p:txBody>
          </p:sp>
        </p:grpSp>
        <p:grpSp>
          <p:nvGrpSpPr>
            <p:cNvPr id="634" name="Group 634"/>
            <p:cNvGrpSpPr/>
            <p:nvPr/>
          </p:nvGrpSpPr>
          <p:grpSpPr>
            <a:xfrm>
              <a:off x="6029325" y="4194566"/>
              <a:ext cx="6029325" cy="4194566"/>
              <a:chOff x="0" y="0"/>
              <a:chExt cx="6029325" cy="4194566"/>
            </a:xfrm>
          </p:grpSpPr>
          <p:sp>
            <p:nvSpPr>
              <p:cNvPr id="642" name="image 642"/>
              <p:cNvSpPr/>
              <p:nvPr/>
            </p:nvSpPr>
            <p:spPr>
              <a:xfrm>
                <a:off x="-64297" y="-511164"/>
                <a:ext cx="5684520" cy="348351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5684520" h="3483509" extrusionOk="0">
                    <a:moveTo>
                      <a:pt x="0" y="0"/>
                    </a:moveTo>
                    <a:lnTo>
                      <a:pt x="5684520" y="0"/>
                    </a:lnTo>
                    <a:lnTo>
                      <a:pt x="5684520" y="3483513"/>
                    </a:lnTo>
                    <a:lnTo>
                      <a:pt x="0" y="3483513"/>
                    </a:lnTo>
                  </a:path>
                </a:pathLst>
              </a:custGeom>
              <a:blipFill>
                <a:blip r:embed="rId2"/>
                <a:stretch>
                  <a:fillRect/>
                </a:stretch>
              </a:blipFill>
            </p:spPr>
            <p:txBody>
              <a:bodyPr lIns="0" tIns="0" rIns="0" bIns="0" anchor="ctr"/>
              <a:lstStyle/>
              <a:p>
                <a:pPr lvl="0">
                  <a:defRPr sz="2400"/>
                </a:pPr>
              </a:p>
            </p:txBody>
          </p:sp>
          <p:sp>
            <p:nvSpPr>
              <p:cNvPr id="641" name="graph 641"/>
              <p:cNvSpPr/>
              <p:nvPr/>
            </p:nvSpPr>
            <p:spPr>
              <a:xfrm>
                <a:off x="-87553" y="-492922"/>
                <a:ext cx="5684520" cy="348351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5684521" h="3483509" extrusionOk="0">
                    <a:moveTo>
                      <a:pt x="5684520" y="3483513"/>
                    </a:moveTo>
                    <a:lnTo>
                      <a:pt x="0" y="3483513"/>
                    </a:lnTo>
                    <a:lnTo>
                      <a:pt x="0" y="0"/>
                    </a:lnTo>
                    <a:lnTo>
                      <a:pt x="5684520" y="0"/>
                    </a:lnTo>
                    <a:cubicBezTo>
                      <a:pt x="5684520" y="0"/>
                      <a:pt x="5684520" y="3483513"/>
                      <a:pt x="5684520" y="3483513"/>
                    </a:cubicBezTo>
                    <a:close/>
                  </a:path>
                </a:pathLst>
              </a:custGeom>
              <a:ln w="76200">
                <a:solidFill>
                  <a:srgbClr val="C6362C"/>
                </a:solidFill>
                <a:miter lim="400000"/>
              </a:ln>
            </p:spPr>
            <p:txBody>
              <a:bodyPr lIns="0" tIns="0" rIns="0" bIns="0" anchor="ctr"/>
              <a:lstStyle/>
              <a:p>
                <a:pPr lvl="0">
                  <a:defRPr sz="2400"/>
                </a:pPr>
              </a:p>
            </p:txBody>
          </p:sp>
        </p:grpSp>
      </p:grpSp>
      <p:sp>
        <p:nvSpPr>
          <p:cNvPr id="9" name="矩形 8"/>
          <p:cNvSpPr/>
          <p:nvPr/>
        </p:nvSpPr>
        <p:spPr>
          <a:xfrm>
            <a:off x="1778635" y="990600"/>
            <a:ext cx="5080000" cy="15544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  <a:scene3d>
              <a:camera prst="orthographicFront"/>
              <a:lightRig rig="threePt" dir="t">
                <a:rot lat="0" lon="0" rev="0"/>
              </a:lightRig>
            </a:scene3d>
            <a:sp3d extrusionH="120650" prstMaterial="matte"/>
          </a:bodyPr>
          <a:p>
            <a:pPr algn="l"/>
            <a:r>
              <a:rPr lang="zh-CN" altLang="en-US" sz="9600" b="1">
                <a:ln>
                  <a:gradFill>
                    <a:gsLst>
                      <a:gs pos="98000">
                        <a:srgbClr val="F88C89"/>
                      </a:gs>
                      <a:gs pos="86000">
                        <a:srgbClr val="F8D078"/>
                      </a:gs>
                      <a:gs pos="73000">
                        <a:srgbClr val="BAD172"/>
                      </a:gs>
                      <a:gs pos="62000">
                        <a:srgbClr val="BEC7AF"/>
                      </a:gs>
                      <a:gs pos="50000">
                        <a:srgbClr val="83D9E3"/>
                      </a:gs>
                      <a:gs pos="37000">
                        <a:srgbClr val="9C61DF"/>
                      </a:gs>
                      <a:gs pos="24000">
                        <a:srgbClr val="CA78E1"/>
                      </a:gs>
                      <a:gs pos="12000">
                        <a:srgbClr val="E564DF"/>
                      </a:gs>
                      <a:gs pos="0">
                        <a:srgbClr val="F86CC0"/>
                      </a:gs>
                    </a:gsLst>
                    <a:lin ang="0"/>
                  </a:gradFill>
                </a:ln>
                <a:gradFill>
                  <a:gsLst>
                    <a:gs pos="79000">
                      <a:srgbClr val="CCFF66"/>
                    </a:gs>
                    <a:gs pos="94000">
                      <a:srgbClr val="FFFF00">
                        <a:alpha val="50000"/>
                      </a:srgbClr>
                    </a:gs>
                    <a:gs pos="70000">
                      <a:srgbClr val="00FF00">
                        <a:alpha val="13000"/>
                      </a:srgbClr>
                    </a:gs>
                    <a:gs pos="56000">
                      <a:srgbClr val="00FFFF">
                        <a:alpha val="50000"/>
                      </a:srgbClr>
                    </a:gs>
                    <a:gs pos="43000">
                      <a:srgbClr val="00FFFF">
                        <a:alpha val="13000"/>
                      </a:srgbClr>
                    </a:gs>
                    <a:gs pos="22000">
                      <a:srgbClr val="FF00FF">
                        <a:alpha val="50000"/>
                      </a:srgbClr>
                    </a:gs>
                    <a:gs pos="33000">
                      <a:srgbClr val="9900FF">
                        <a:alpha val="50000"/>
                      </a:srgbClr>
                    </a:gs>
                    <a:gs pos="5000">
                      <a:srgbClr val="FF00FF">
                        <a:alpha val="50000"/>
                      </a:srgbClr>
                    </a:gs>
                    <a:gs pos="0">
                      <a:srgbClr val="FF3300">
                        <a:alpha val="50000"/>
                      </a:srgbClr>
                    </a:gs>
                    <a:gs pos="100000">
                      <a:srgbClr val="FF3300">
                        <a:alpha val="30000"/>
                      </a:srgbClr>
                    </a:gs>
                  </a:gsLst>
                  <a:lin ang="0"/>
                </a:gradFill>
                <a:effectLst>
                  <a:outerShdw blurRad="50800" dist="38100" algn="l" rotWithShape="0">
                    <a:srgbClr val="CC00CC">
                      <a:alpha val="40000"/>
                    </a:srgbClr>
                  </a:outerShdw>
                </a:effectLst>
              </a:rPr>
              <a:t>项目介绍</a:t>
            </a:r>
            <a:endParaRPr lang="zh-CN" altLang="en-US" sz="9600" b="1">
              <a:ln>
                <a:gradFill>
                  <a:gsLst>
                    <a:gs pos="98000">
                      <a:srgbClr val="F88C89"/>
                    </a:gs>
                    <a:gs pos="86000">
                      <a:srgbClr val="F8D078"/>
                    </a:gs>
                    <a:gs pos="73000">
                      <a:srgbClr val="BAD172"/>
                    </a:gs>
                    <a:gs pos="62000">
                      <a:srgbClr val="BEC7AF"/>
                    </a:gs>
                    <a:gs pos="50000">
                      <a:srgbClr val="83D9E3"/>
                    </a:gs>
                    <a:gs pos="37000">
                      <a:srgbClr val="9C61DF"/>
                    </a:gs>
                    <a:gs pos="24000">
                      <a:srgbClr val="CA78E1"/>
                    </a:gs>
                    <a:gs pos="12000">
                      <a:srgbClr val="E564DF"/>
                    </a:gs>
                    <a:gs pos="0">
                      <a:srgbClr val="F86CC0"/>
                    </a:gs>
                  </a:gsLst>
                  <a:lin ang="0"/>
                </a:gradFill>
              </a:ln>
              <a:gradFill>
                <a:gsLst>
                  <a:gs pos="79000">
                    <a:srgbClr val="CCFF66"/>
                  </a:gs>
                  <a:gs pos="94000">
                    <a:srgbClr val="FFFF00">
                      <a:alpha val="50000"/>
                    </a:srgbClr>
                  </a:gs>
                  <a:gs pos="70000">
                    <a:srgbClr val="00FF00">
                      <a:alpha val="13000"/>
                    </a:srgbClr>
                  </a:gs>
                  <a:gs pos="56000">
                    <a:srgbClr val="00FFFF">
                      <a:alpha val="50000"/>
                    </a:srgbClr>
                  </a:gs>
                  <a:gs pos="43000">
                    <a:srgbClr val="00FFFF">
                      <a:alpha val="13000"/>
                    </a:srgbClr>
                  </a:gs>
                  <a:gs pos="22000">
                    <a:srgbClr val="FF00FF">
                      <a:alpha val="50000"/>
                    </a:srgbClr>
                  </a:gs>
                  <a:gs pos="33000">
                    <a:srgbClr val="9900FF">
                      <a:alpha val="50000"/>
                    </a:srgbClr>
                  </a:gs>
                  <a:gs pos="5000">
                    <a:srgbClr val="FF00FF">
                      <a:alpha val="50000"/>
                    </a:srgbClr>
                  </a:gs>
                  <a:gs pos="0">
                    <a:srgbClr val="FF3300">
                      <a:alpha val="50000"/>
                    </a:srgbClr>
                  </a:gs>
                  <a:gs pos="100000">
                    <a:srgbClr val="FF3300">
                      <a:alpha val="30000"/>
                    </a:srgbClr>
                  </a:gs>
                </a:gsLst>
                <a:lin ang="0"/>
              </a:gradFill>
              <a:effectLst>
                <a:outerShdw blurRad="50800" dist="38100" algn="l" rotWithShape="0">
                  <a:srgbClr val="CC00CC">
                    <a:alpha val="40000"/>
                  </a:srgbClr>
                </a:outerShdw>
              </a:effectLst>
            </a:endParaRPr>
          </a:p>
        </p:txBody>
      </p:sp>
      <p:grpSp>
        <p:nvGrpSpPr>
          <p:cNvPr id="398" name="Group 398"/>
          <p:cNvGrpSpPr/>
          <p:nvPr/>
        </p:nvGrpSpPr>
        <p:grpSpPr>
          <a:xfrm>
            <a:off x="4467225" y="2545080"/>
            <a:ext cx="1040130" cy="990600"/>
            <a:chOff x="-1284198" y="-111328"/>
            <a:chExt cx="979398" cy="1082040"/>
          </a:xfrm>
        </p:grpSpPr>
        <p:grpSp>
          <p:nvGrpSpPr>
            <p:cNvPr id="399" name="Group 399"/>
            <p:cNvGrpSpPr/>
            <p:nvPr/>
          </p:nvGrpSpPr>
          <p:grpSpPr>
            <a:xfrm>
              <a:off x="-1284198" y="-111328"/>
              <a:ext cx="979398" cy="1082040"/>
              <a:chOff x="-1284198" y="-111328"/>
              <a:chExt cx="979398" cy="1082040"/>
            </a:xfrm>
          </p:grpSpPr>
          <p:sp>
            <p:nvSpPr>
              <p:cNvPr id="401" name="image 401"/>
              <p:cNvSpPr/>
              <p:nvPr/>
            </p:nvSpPr>
            <p:spPr>
              <a:xfrm>
                <a:off x="-1284198" y="-111328"/>
                <a:ext cx="979398" cy="10820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979395" h="1082040" extrusionOk="0">
                    <a:moveTo>
                      <a:pt x="0" y="0"/>
                    </a:moveTo>
                    <a:lnTo>
                      <a:pt x="979398" y="0"/>
                    </a:lnTo>
                    <a:lnTo>
                      <a:pt x="979398" y="1082040"/>
                    </a:lnTo>
                    <a:lnTo>
                      <a:pt x="0" y="1082040"/>
                    </a:lnTo>
                  </a:path>
                </a:pathLst>
              </a:custGeom>
              <a:blipFill>
                <a:blip r:embed="rId3"/>
                <a:stretch>
                  <a:fillRect/>
                </a:stretch>
              </a:blipFill>
            </p:spPr>
            <p:txBody>
              <a:bodyPr lIns="0" tIns="0" rIns="0" bIns="0" anchor="ctr"/>
              <a:p>
                <a:pPr lvl="0">
                  <a:defRPr sz="2400"/>
                </a:pPr>
              </a:p>
            </p:txBody>
          </p:sp>
        </p:grpSp>
      </p:grpSp>
      <p:sp>
        <p:nvSpPr>
          <p:cNvPr id="10" name="文本框 9"/>
          <p:cNvSpPr txBox="1"/>
          <p:nvPr/>
        </p:nvSpPr>
        <p:spPr>
          <a:xfrm>
            <a:off x="5507355" y="2545080"/>
            <a:ext cx="2621280" cy="8528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4800">
                <a:latin typeface="Adobe 繁黑體 Std B" panose="020B0700000000000000" charset="-120"/>
                <a:ea typeface="Adobe 繁黑體 Std B" panose="020B0700000000000000" charset="-120"/>
              </a:rPr>
              <a:t>实现思路</a:t>
            </a:r>
            <a:endParaRPr lang="zh-CN" altLang="en-US" sz="4800">
              <a:latin typeface="Adobe 繁黑體 Std B" panose="020B0700000000000000" charset="-120"/>
              <a:ea typeface="Adobe 繁黑體 Std B" panose="020B0700000000000000" charset="-120"/>
            </a:endParaRPr>
          </a:p>
        </p:txBody>
      </p:sp>
      <p:sp>
        <p:nvSpPr>
          <p:cNvPr id="218" name="image 218"/>
          <p:cNvSpPr/>
          <p:nvPr/>
        </p:nvSpPr>
        <p:spPr>
          <a:xfrm>
            <a:off x="22814397" y="6316670"/>
            <a:ext cx="979398" cy="10820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979395" h="1082040" extrusionOk="0">
                <a:moveTo>
                  <a:pt x="0" y="0"/>
                </a:moveTo>
                <a:lnTo>
                  <a:pt x="979398" y="0"/>
                </a:lnTo>
                <a:lnTo>
                  <a:pt x="979398" y="1082040"/>
                </a:lnTo>
                <a:lnTo>
                  <a:pt x="0" y="1082040"/>
                </a:lnTo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 lIns="0" tIns="0" rIns="0" bIns="0" anchor="ctr"/>
          <a:lstStyle/>
          <a:p>
            <a:pPr lvl="0">
              <a:defRPr sz="2400"/>
            </a:pPr>
          </a:p>
        </p:txBody>
      </p:sp>
    </p:spTree>
  </p:cSld>
  <p:clrMapOvr>
    <a:masterClrMapping/>
  </p:clrMapOvr>
  <p:transition spd="med">
    <p:random/>
    <p:sndAc>
      <p:stSnd>
        <p:snd r:embed="rId5" name="chimes.wav"/>
      </p:stSnd>
    </p:sndAc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98" name="Group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0" name="Group 0"/>
          <p:cNvGrpSpPr/>
          <p:nvPr/>
        </p:nvGrpSpPr>
        <p:grpSpPr>
          <a:xfrm>
            <a:off x="0" y="0"/>
            <a:ext cx="24384000" cy="13716000"/>
            <a:chOff x="0" y="0"/>
            <a:chExt cx="24384000" cy="13716000"/>
          </a:xfrm>
        </p:grpSpPr>
      </p:grpSp>
      <p:grpSp>
        <p:nvGrpSpPr>
          <p:cNvPr id="204" name="Group 204"/>
          <p:cNvGrpSpPr/>
          <p:nvPr/>
        </p:nvGrpSpPr>
        <p:grpSpPr>
          <a:xfrm>
            <a:off x="65405" y="2540"/>
            <a:ext cx="13716000" cy="13716000"/>
            <a:chOff x="0" y="0"/>
            <a:chExt cx="13716000" cy="9448800"/>
          </a:xfrm>
        </p:grpSpPr>
        <p:grpSp>
          <p:nvGrpSpPr>
            <p:cNvPr id="205" name="Group 205"/>
            <p:cNvGrpSpPr/>
            <p:nvPr/>
          </p:nvGrpSpPr>
          <p:grpSpPr>
            <a:xfrm>
              <a:off x="0" y="0"/>
              <a:ext cx="13716000" cy="9448800"/>
              <a:chOff x="0" y="0"/>
              <a:chExt cx="13716000" cy="9448800"/>
            </a:xfrm>
          </p:grpSpPr>
          <p:sp>
            <p:nvSpPr>
              <p:cNvPr id="206" name="image 206"/>
              <p:cNvSpPr/>
              <p:nvPr/>
            </p:nvSpPr>
            <p:spPr>
              <a:xfrm>
                <a:off x="0" y="0"/>
                <a:ext cx="13716000" cy="94488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3716000" h="13716000" extrusionOk="0">
                    <a:moveTo>
                      <a:pt x="6988028" y="13644068"/>
                    </a:moveTo>
                    <a:cubicBezTo>
                      <a:pt x="6916095" y="13716000"/>
                      <a:pt x="6799905" y="13716000"/>
                      <a:pt x="6727972" y="13644068"/>
                    </a:cubicBezTo>
                    <a:lnTo>
                      <a:pt x="71932" y="6988028"/>
                    </a:lnTo>
                    <a:cubicBezTo>
                      <a:pt x="0" y="6916095"/>
                      <a:pt x="0" y="6799905"/>
                      <a:pt x="71932" y="6727972"/>
                    </a:cubicBezTo>
                    <a:lnTo>
                      <a:pt x="6727972" y="71932"/>
                    </a:lnTo>
                    <a:cubicBezTo>
                      <a:pt x="6799905" y="0"/>
                      <a:pt x="6916095" y="0"/>
                      <a:pt x="6988028" y="71932"/>
                    </a:cubicBezTo>
                    <a:lnTo>
                      <a:pt x="13644068" y="6727972"/>
                    </a:lnTo>
                    <a:cubicBezTo>
                      <a:pt x="13716000" y="6799905"/>
                      <a:pt x="13716000" y="6916095"/>
                      <a:pt x="13644068" y="6988028"/>
                    </a:cubicBezTo>
                    <a:cubicBezTo>
                      <a:pt x="13644068" y="6988028"/>
                      <a:pt x="6988028" y="13644068"/>
                      <a:pt x="6988028" y="13644068"/>
                    </a:cubicBezTo>
                    <a:close/>
                  </a:path>
                </a:pathLst>
              </a:custGeom>
              <a:blipFill>
                <a:blip r:embed="rId2"/>
                <a:stretch>
                  <a:fillRect/>
                </a:stretch>
              </a:blipFill>
            </p:spPr>
            <p:txBody>
              <a:bodyPr lIns="0" tIns="0" rIns="0" bIns="0" anchor="ctr"/>
              <a:lstStyle/>
              <a:p>
                <a:pPr lvl="0">
                  <a:defRPr sz="2400"/>
                </a:pPr>
              </a:p>
            </p:txBody>
          </p:sp>
        </p:grpSp>
      </p:grpSp>
      <p:sp>
        <p:nvSpPr>
          <p:cNvPr id="207" name="image 207"/>
          <p:cNvSpPr/>
          <p:nvPr/>
        </p:nvSpPr>
        <p:spPr>
          <a:xfrm>
            <a:off x="65405" y="2083435"/>
            <a:ext cx="9309100" cy="94684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3716000" h="13716000" extrusionOk="0">
                <a:moveTo>
                  <a:pt x="0" y="0"/>
                </a:moveTo>
                <a:lnTo>
                  <a:pt x="13716000" y="0"/>
                </a:lnTo>
                <a:lnTo>
                  <a:pt x="13716000" y="13716000"/>
                </a:lnTo>
                <a:lnTo>
                  <a:pt x="0" y="13716000"/>
                </a:lnTo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 lIns="0" tIns="0" rIns="0" bIns="0" anchor="ctr"/>
          <a:lstStyle/>
          <a:p>
            <a:pPr lvl="0">
              <a:defRPr sz="2400"/>
            </a:pPr>
          </a:p>
        </p:txBody>
      </p:sp>
      <p:sp>
        <p:nvSpPr>
          <p:cNvPr id="22" name="文本框 21"/>
          <p:cNvSpPr txBox="1"/>
          <p:nvPr/>
        </p:nvSpPr>
        <p:spPr>
          <a:xfrm>
            <a:off x="17346295" y="6150610"/>
            <a:ext cx="4561840" cy="8229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800">
                <a:latin typeface="楷体" panose="02010609060101010101" charset="-122"/>
                <a:ea typeface="楷体" panose="02010609060101010101" charset="-122"/>
              </a:rPr>
              <a:t>爆炸效果</a:t>
            </a:r>
            <a:endParaRPr lang="zh-CN" altLang="en-US" sz="4800">
              <a:latin typeface="楷体" panose="02010609060101010101" charset="-122"/>
              <a:ea typeface="楷体" panose="02010609060101010101" charset="-122"/>
            </a:endParaRPr>
          </a:p>
        </p:txBody>
      </p:sp>
      <p:grpSp>
        <p:nvGrpSpPr>
          <p:cNvPr id="26" name="组合 25"/>
          <p:cNvGrpSpPr/>
          <p:nvPr/>
        </p:nvGrpSpPr>
        <p:grpSpPr>
          <a:xfrm>
            <a:off x="10041255" y="787725"/>
            <a:ext cx="9933305" cy="12265335"/>
            <a:chOff x="15800" y="1327"/>
            <a:chExt cx="15643" cy="19315"/>
          </a:xfrm>
        </p:grpSpPr>
        <p:sp>
          <p:nvSpPr>
            <p:cNvPr id="12" name="image 218"/>
            <p:cNvSpPr/>
            <p:nvPr/>
          </p:nvSpPr>
          <p:spPr>
            <a:xfrm>
              <a:off x="21090" y="6290"/>
              <a:ext cx="1542" cy="17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979395" h="1082040" extrusionOk="0">
                  <a:moveTo>
                    <a:pt x="0" y="0"/>
                  </a:moveTo>
                  <a:lnTo>
                    <a:pt x="979398" y="0"/>
                  </a:lnTo>
                  <a:lnTo>
                    <a:pt x="979398" y="1082040"/>
                  </a:lnTo>
                  <a:lnTo>
                    <a:pt x="0" y="1082040"/>
                  </a:lnTo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 lIns="0" tIns="0" rIns="0" bIns="0" anchor="ctr"/>
            <a:p>
              <a:pPr lvl="0">
                <a:defRPr sz="2400"/>
              </a:pPr>
              <a:endParaRPr sz="4800">
                <a:latin typeface="楷体" panose="02010609060101010101" charset="-122"/>
                <a:ea typeface="楷体" panose="02010609060101010101" charset="-122"/>
              </a:endParaRPr>
            </a:p>
          </p:txBody>
        </p:sp>
        <p:sp>
          <p:nvSpPr>
            <p:cNvPr id="13" name="image 218"/>
            <p:cNvSpPr/>
            <p:nvPr/>
          </p:nvSpPr>
          <p:spPr>
            <a:xfrm>
              <a:off x="15800" y="18938"/>
              <a:ext cx="1542" cy="17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979395" h="1082040" extrusionOk="0">
                  <a:moveTo>
                    <a:pt x="0" y="0"/>
                  </a:moveTo>
                  <a:lnTo>
                    <a:pt x="979398" y="0"/>
                  </a:lnTo>
                  <a:lnTo>
                    <a:pt x="979398" y="1082040"/>
                  </a:lnTo>
                  <a:lnTo>
                    <a:pt x="0" y="1082040"/>
                  </a:lnTo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 lIns="0" tIns="0" rIns="0" bIns="0" anchor="ctr"/>
            <a:lstStyle/>
            <a:p>
              <a:pPr lvl="0">
                <a:defRPr sz="2400"/>
              </a:pPr>
            </a:p>
          </p:txBody>
        </p:sp>
        <p:sp>
          <p:nvSpPr>
            <p:cNvPr id="14" name="image 218"/>
            <p:cNvSpPr/>
            <p:nvPr/>
          </p:nvSpPr>
          <p:spPr>
            <a:xfrm>
              <a:off x="18429" y="3899"/>
              <a:ext cx="1542" cy="17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979395" h="1082040" extrusionOk="0">
                  <a:moveTo>
                    <a:pt x="0" y="0"/>
                  </a:moveTo>
                  <a:lnTo>
                    <a:pt x="979398" y="0"/>
                  </a:lnTo>
                  <a:lnTo>
                    <a:pt x="979398" y="1082040"/>
                  </a:lnTo>
                  <a:lnTo>
                    <a:pt x="0" y="1082040"/>
                  </a:lnTo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 lIns="0" tIns="0" rIns="0" bIns="0" anchor="ctr"/>
            <a:lstStyle/>
            <a:p>
              <a:pPr lvl="0">
                <a:defRPr sz="2400"/>
              </a:pPr>
              <a:endParaRPr sz="4800">
                <a:latin typeface="楷体" panose="02010609060101010101" charset="-122"/>
                <a:ea typeface="楷体" panose="02010609060101010101" charset="-122"/>
              </a:endParaRPr>
            </a:p>
          </p:txBody>
        </p:sp>
        <p:sp>
          <p:nvSpPr>
            <p:cNvPr id="15" name="image 218"/>
            <p:cNvSpPr/>
            <p:nvPr/>
          </p:nvSpPr>
          <p:spPr>
            <a:xfrm>
              <a:off x="15800" y="1327"/>
              <a:ext cx="1542" cy="17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979395" h="1082040" extrusionOk="0">
                  <a:moveTo>
                    <a:pt x="0" y="0"/>
                  </a:moveTo>
                  <a:lnTo>
                    <a:pt x="979398" y="0"/>
                  </a:lnTo>
                  <a:lnTo>
                    <a:pt x="979398" y="1082040"/>
                  </a:lnTo>
                  <a:lnTo>
                    <a:pt x="0" y="1082040"/>
                  </a:lnTo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 lIns="0" tIns="0" rIns="0" bIns="0" anchor="ctr"/>
            <a:lstStyle/>
            <a:p>
              <a:pPr lvl="0">
                <a:defRPr sz="2400"/>
              </a:pPr>
            </a:p>
          </p:txBody>
        </p:sp>
        <p:sp>
          <p:nvSpPr>
            <p:cNvPr id="16" name="image 218"/>
            <p:cNvSpPr/>
            <p:nvPr/>
          </p:nvSpPr>
          <p:spPr>
            <a:xfrm>
              <a:off x="24114" y="9568"/>
              <a:ext cx="1542" cy="17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979395" h="1082040" extrusionOk="0">
                  <a:moveTo>
                    <a:pt x="0" y="0"/>
                  </a:moveTo>
                  <a:lnTo>
                    <a:pt x="979398" y="0"/>
                  </a:lnTo>
                  <a:lnTo>
                    <a:pt x="979398" y="1082040"/>
                  </a:lnTo>
                  <a:lnTo>
                    <a:pt x="0" y="1082040"/>
                  </a:lnTo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 lIns="0" tIns="0" rIns="0" bIns="0" anchor="ctr"/>
            <a:lstStyle/>
            <a:p>
              <a:pPr lvl="0">
                <a:defRPr sz="2400"/>
              </a:pPr>
              <a:endParaRPr sz="4800">
                <a:latin typeface="楷体" panose="02010609060101010101" charset="-122"/>
                <a:ea typeface="楷体" panose="02010609060101010101" charset="-122"/>
              </a:endParaRPr>
            </a:p>
          </p:txBody>
        </p:sp>
        <p:sp>
          <p:nvSpPr>
            <p:cNvPr id="17" name="image 218"/>
            <p:cNvSpPr/>
            <p:nvPr/>
          </p:nvSpPr>
          <p:spPr>
            <a:xfrm>
              <a:off x="21090" y="12818"/>
              <a:ext cx="1542" cy="17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979395" h="1082040" extrusionOk="0">
                  <a:moveTo>
                    <a:pt x="0" y="0"/>
                  </a:moveTo>
                  <a:lnTo>
                    <a:pt x="979398" y="0"/>
                  </a:lnTo>
                  <a:lnTo>
                    <a:pt x="979398" y="1082040"/>
                  </a:lnTo>
                  <a:lnTo>
                    <a:pt x="0" y="1082040"/>
                  </a:lnTo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 lIns="0" tIns="0" rIns="0" bIns="0" anchor="ctr"/>
            <a:lstStyle/>
            <a:p>
              <a:pPr lvl="0">
                <a:defRPr sz="2400"/>
              </a:pPr>
              <a:endParaRPr sz="4800">
                <a:latin typeface="楷体" panose="02010609060101010101" charset="-122"/>
                <a:ea typeface="楷体" panose="02010609060101010101" charset="-122"/>
              </a:endParaRPr>
            </a:p>
          </p:txBody>
        </p:sp>
        <p:sp>
          <p:nvSpPr>
            <p:cNvPr id="18" name="image 218"/>
            <p:cNvSpPr/>
            <p:nvPr/>
          </p:nvSpPr>
          <p:spPr>
            <a:xfrm>
              <a:off x="18429" y="15890"/>
              <a:ext cx="1542" cy="17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979395" h="1082040" extrusionOk="0">
                  <a:moveTo>
                    <a:pt x="0" y="0"/>
                  </a:moveTo>
                  <a:lnTo>
                    <a:pt x="979398" y="0"/>
                  </a:lnTo>
                  <a:lnTo>
                    <a:pt x="979398" y="1082040"/>
                  </a:lnTo>
                  <a:lnTo>
                    <a:pt x="0" y="1082040"/>
                  </a:lnTo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 lIns="0" tIns="0" rIns="0" bIns="0" anchor="ctr"/>
            <a:lstStyle/>
            <a:p>
              <a:pPr lvl="0">
                <a:defRPr sz="2400"/>
              </a:pPr>
              <a:endParaRPr sz="4800">
                <a:latin typeface="楷体" panose="02010609060101010101" charset="-122"/>
                <a:ea typeface="楷体" panose="02010609060101010101" charset="-122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17904" y="1531"/>
              <a:ext cx="9770" cy="12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4800">
                  <a:latin typeface="楷体" panose="02010609060101010101" charset="-122"/>
                  <a:ea typeface="楷体" panose="02010609060101010101" charset="-122"/>
                </a:rPr>
                <a:t>飞机模型</a:t>
              </a:r>
              <a:endParaRPr lang="zh-CN" altLang="en-US" sz="4800">
                <a:latin typeface="楷体" panose="02010609060101010101" charset="-122"/>
                <a:ea typeface="楷体" panose="02010609060101010101" charset="-122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21690" y="4103"/>
              <a:ext cx="8330" cy="12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4800">
                  <a:latin typeface="楷体" panose="02010609060101010101" charset="-122"/>
                  <a:ea typeface="楷体" panose="02010609060101010101" charset="-122"/>
                </a:rPr>
                <a:t>路径控制</a:t>
              </a:r>
              <a:endParaRPr lang="zh-CN" altLang="en-US" sz="4800">
                <a:latin typeface="楷体" panose="02010609060101010101" charset="-122"/>
                <a:ea typeface="楷体" panose="02010609060101010101" charset="-122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24048" y="6494"/>
              <a:ext cx="7395" cy="12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4800">
                  <a:latin typeface="楷体" panose="02010609060101010101" charset="-122"/>
                  <a:ea typeface="楷体" panose="02010609060101010101" charset="-122"/>
                </a:rPr>
                <a:t>时间控制</a:t>
              </a:r>
              <a:endParaRPr lang="zh-CN" altLang="en-US" sz="4800">
                <a:latin typeface="楷体" panose="02010609060101010101" charset="-122"/>
                <a:ea typeface="楷体" panose="02010609060101010101" charset="-122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23795" y="13022"/>
              <a:ext cx="7648" cy="12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4800">
                  <a:latin typeface="楷体" panose="02010609060101010101" charset="-122"/>
                  <a:ea typeface="楷体" panose="02010609060101010101" charset="-122"/>
                </a:rPr>
                <a:t>背景图片移动</a:t>
              </a:r>
              <a:endParaRPr lang="zh-CN" altLang="en-US" sz="4800">
                <a:latin typeface="楷体" panose="02010609060101010101" charset="-122"/>
                <a:ea typeface="楷体" panose="02010609060101010101" charset="-122"/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21690" y="16094"/>
              <a:ext cx="6389" cy="12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4800">
                  <a:latin typeface="楷体" panose="02010609060101010101" charset="-122"/>
                  <a:ea typeface="楷体" panose="02010609060101010101" charset="-122"/>
                </a:rPr>
                <a:t>能量槽和血槽</a:t>
              </a:r>
              <a:endParaRPr lang="zh-CN" altLang="en-US" sz="4800">
                <a:latin typeface="楷体" panose="02010609060101010101" charset="-122"/>
                <a:ea typeface="楷体" panose="02010609060101010101" charset="-122"/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18625" y="19142"/>
              <a:ext cx="6473" cy="12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4800">
                  <a:latin typeface="楷体" panose="02010609060101010101" charset="-122"/>
                  <a:ea typeface="楷体" panose="02010609060101010101" charset="-122"/>
                </a:rPr>
                <a:t>追踪飞行物</a:t>
              </a:r>
              <a:endParaRPr lang="zh-CN" altLang="en-US" sz="4800">
                <a:latin typeface="楷体" panose="02010609060101010101" charset="-122"/>
                <a:ea typeface="楷体" panose="02010609060101010101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random/>
        <p:sndAc>
          <p:stSnd>
            <p:snd r:embed="rId5" name="chimes.wav"/>
          </p:stSnd>
        </p:sndAc>
      </p:transition>
    </mc:Choice>
    <mc:Fallback>
      <p:transition spd="med">
        <p:random/>
        <p:sndAc>
          <p:stSnd>
            <p:snd r:embed="rId5" name="chimes.wav"/>
          </p:stSnd>
        </p:sndAc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298" name="Group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0" name="Group 0"/>
          <p:cNvGrpSpPr/>
          <p:nvPr/>
        </p:nvGrpSpPr>
        <p:grpSpPr>
          <a:xfrm>
            <a:off x="0" y="0"/>
            <a:ext cx="24384000" cy="13716000"/>
            <a:chOff x="0" y="0"/>
            <a:chExt cx="24384000" cy="13716000"/>
          </a:xfrm>
        </p:grpSpPr>
      </p:grpSp>
      <p:grpSp>
        <p:nvGrpSpPr>
          <p:cNvPr id="306" name="Group 306"/>
          <p:cNvGrpSpPr/>
          <p:nvPr/>
        </p:nvGrpSpPr>
        <p:grpSpPr>
          <a:xfrm>
            <a:off x="3919407" y="4867275"/>
            <a:ext cx="7344232" cy="4572000"/>
            <a:chOff x="1154780" y="0"/>
            <a:chExt cx="7344232" cy="4572000"/>
          </a:xfrm>
        </p:grpSpPr>
        <p:grpSp>
          <p:nvGrpSpPr>
            <p:cNvPr id="307" name="Group 307"/>
            <p:cNvGrpSpPr/>
            <p:nvPr/>
          </p:nvGrpSpPr>
          <p:grpSpPr>
            <a:xfrm>
              <a:off x="1154780" y="0"/>
              <a:ext cx="7344232" cy="4572000"/>
              <a:chOff x="1154780" y="0"/>
              <a:chExt cx="7344232" cy="4572000"/>
            </a:xfrm>
          </p:grpSpPr>
          <p:sp>
            <p:nvSpPr>
              <p:cNvPr id="308" name="image 308"/>
              <p:cNvSpPr/>
              <p:nvPr/>
            </p:nvSpPr>
            <p:spPr>
              <a:xfrm>
                <a:off x="1154780" y="0"/>
                <a:ext cx="7344232" cy="45720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7344228" h="4572000" extrusionOk="0">
                    <a:moveTo>
                      <a:pt x="0" y="0"/>
                    </a:moveTo>
                    <a:lnTo>
                      <a:pt x="7344232" y="0"/>
                    </a:lnTo>
                    <a:lnTo>
                      <a:pt x="7344232" y="4572000"/>
                    </a:lnTo>
                    <a:lnTo>
                      <a:pt x="0" y="4572000"/>
                    </a:lnTo>
                  </a:path>
                </a:pathLst>
              </a:custGeom>
              <a:blipFill>
                <a:blip r:embed="rId2"/>
                <a:stretch>
                  <a:fillRect/>
                </a:stretch>
              </a:blipFill>
            </p:spPr>
            <p:txBody>
              <a:bodyPr lIns="0" tIns="0" rIns="0" bIns="0" anchor="ctr"/>
              <a:lstStyle/>
              <a:p>
                <a:pPr lvl="0">
                  <a:defRPr sz="2400"/>
                </a:pPr>
              </a:p>
            </p:txBody>
          </p:sp>
        </p:grpSp>
      </p:grpSp>
      <p:sp>
        <p:nvSpPr>
          <p:cNvPr id="304" name="image 304"/>
          <p:cNvSpPr/>
          <p:nvPr/>
        </p:nvSpPr>
        <p:spPr>
          <a:xfrm>
            <a:off x="17573624" y="12901620"/>
            <a:ext cx="2710251" cy="46482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710258" h="4648200" extrusionOk="0">
                <a:moveTo>
                  <a:pt x="0" y="0"/>
                </a:moveTo>
                <a:lnTo>
                  <a:pt x="2710251" y="0"/>
                </a:lnTo>
                <a:lnTo>
                  <a:pt x="2710251" y="4648200"/>
                </a:lnTo>
                <a:lnTo>
                  <a:pt x="0" y="4648200"/>
                </a:lnTo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 lIns="0" tIns="0" rIns="0" bIns="0" anchor="ctr"/>
          <a:lstStyle/>
          <a:p>
            <a:pPr lvl="0">
              <a:defRPr sz="2400"/>
            </a:pPr>
          </a:p>
        </p:txBody>
      </p:sp>
      <p:sp>
        <p:nvSpPr>
          <p:cNvPr id="347" name="image 347"/>
          <p:cNvSpPr/>
          <p:nvPr/>
        </p:nvSpPr>
        <p:spPr>
          <a:xfrm>
            <a:off x="8551058" y="4864897"/>
            <a:ext cx="3024012" cy="51511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3024015" h="5151120" extrusionOk="0">
                <a:moveTo>
                  <a:pt x="0" y="0"/>
                </a:moveTo>
                <a:lnTo>
                  <a:pt x="3024012" y="0"/>
                </a:lnTo>
                <a:lnTo>
                  <a:pt x="3024012" y="5151120"/>
                </a:lnTo>
                <a:lnTo>
                  <a:pt x="0" y="5151120"/>
                </a:lnTo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 lIns="0" tIns="0" rIns="0" bIns="0" anchor="ctr"/>
          <a:lstStyle/>
          <a:p>
            <a:pPr lvl="0">
              <a:defRPr sz="2400"/>
            </a:pPr>
          </a:p>
        </p:txBody>
      </p:sp>
      <p:grpSp>
        <p:nvGrpSpPr>
          <p:cNvPr id="959" name="Group 959"/>
          <p:cNvGrpSpPr/>
          <p:nvPr/>
        </p:nvGrpSpPr>
        <p:grpSpPr>
          <a:xfrm>
            <a:off x="1778782" y="1290645"/>
            <a:ext cx="7620000" cy="786765"/>
            <a:chOff x="0" y="0"/>
            <a:chExt cx="7620000" cy="786765"/>
          </a:xfrm>
        </p:grpSpPr>
        <p:sp>
          <p:nvSpPr>
            <p:cNvPr id="3" name="text 959"/>
            <p:cNvSpPr/>
            <p:nvPr/>
          </p:nvSpPr>
          <p:spPr>
            <a:xfrm>
              <a:off x="0" y="0"/>
              <a:ext cx="7620000" cy="786765"/>
            </a:xfrm>
            <a:prstGeom prst="rect">
              <a:avLst/>
            </a:prstGeom>
            <a:ln w="25400">
              <a:miter lim="400000"/>
            </a:ln>
          </p:spPr>
          <p:txBody>
            <a:bodyPr wrap="square" lIns="0" tIns="0" rIns="0" bIns="0" numCol="1" anchor="t">
              <a:spAutoFit/>
            </a:bodyPr>
            <a:lstStyle>
              <a:lvl1pPr algn="l">
                <a:lnSpc>
                  <a:spcPct val="105000"/>
                </a:lnSpc>
                <a:defRPr spc="330">
                  <a:solidFill>
                    <a:srgbClr val="C6362C">
                      <a:alpha val="100000"/>
                    </a:srgbClr>
                  </a:solidFill>
                  <a:latin typeface="PingFang SC Medium"/>
                  <a:ea typeface="PingFang SC Medium"/>
                  <a:cs typeface="PingFang SC Medium"/>
                  <a:sym typeface="PingFang SC Medium"/>
                </a:defRPr>
              </a:lvl1pPr>
            </a:lstStyle>
            <a:p>
              <a:pPr lvl="0">
                <a:defRPr sz="2400" spc="0"/>
              </a:pPr>
              <a:endParaRPr lang="zh-CN" sz="4180" spc="330"/>
            </a:p>
          </p:txBody>
        </p:sp>
      </p:grpSp>
      <p:sp>
        <p:nvSpPr>
          <p:cNvPr id="9" name="矩形 8"/>
          <p:cNvSpPr/>
          <p:nvPr/>
        </p:nvSpPr>
        <p:spPr>
          <a:xfrm>
            <a:off x="1778635" y="990600"/>
            <a:ext cx="5080000" cy="15544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  <a:scene3d>
              <a:camera prst="orthographicFront"/>
              <a:lightRig rig="threePt" dir="t">
                <a:rot lat="0" lon="0" rev="0"/>
              </a:lightRig>
            </a:scene3d>
            <a:sp3d extrusionH="120650" prstMaterial="matte"/>
          </a:bodyPr>
          <a:p>
            <a:pPr algn="l"/>
            <a:r>
              <a:rPr lang="zh-CN" altLang="en-US" sz="9600" b="1">
                <a:ln>
                  <a:gradFill>
                    <a:gsLst>
                      <a:gs pos="98000">
                        <a:srgbClr val="F88C89"/>
                      </a:gs>
                      <a:gs pos="86000">
                        <a:srgbClr val="F8D078"/>
                      </a:gs>
                      <a:gs pos="73000">
                        <a:srgbClr val="BAD172"/>
                      </a:gs>
                      <a:gs pos="62000">
                        <a:srgbClr val="BEC7AF"/>
                      </a:gs>
                      <a:gs pos="50000">
                        <a:srgbClr val="83D9E3"/>
                      </a:gs>
                      <a:gs pos="37000">
                        <a:srgbClr val="9C61DF"/>
                      </a:gs>
                      <a:gs pos="24000">
                        <a:srgbClr val="CA78E1"/>
                      </a:gs>
                      <a:gs pos="12000">
                        <a:srgbClr val="E564DF"/>
                      </a:gs>
                      <a:gs pos="0">
                        <a:srgbClr val="F86CC0"/>
                      </a:gs>
                    </a:gsLst>
                    <a:lin ang="0"/>
                  </a:gradFill>
                </a:ln>
                <a:gradFill>
                  <a:gsLst>
                    <a:gs pos="79000">
                      <a:srgbClr val="CCFF66"/>
                    </a:gs>
                    <a:gs pos="94000">
                      <a:srgbClr val="FFFF00">
                        <a:alpha val="50000"/>
                      </a:srgbClr>
                    </a:gs>
                    <a:gs pos="70000">
                      <a:srgbClr val="00FF00">
                        <a:alpha val="13000"/>
                      </a:srgbClr>
                    </a:gs>
                    <a:gs pos="56000">
                      <a:srgbClr val="00FFFF">
                        <a:alpha val="50000"/>
                      </a:srgbClr>
                    </a:gs>
                    <a:gs pos="43000">
                      <a:srgbClr val="00FFFF">
                        <a:alpha val="13000"/>
                      </a:srgbClr>
                    </a:gs>
                    <a:gs pos="22000">
                      <a:srgbClr val="FF00FF">
                        <a:alpha val="50000"/>
                      </a:srgbClr>
                    </a:gs>
                    <a:gs pos="33000">
                      <a:srgbClr val="9900FF">
                        <a:alpha val="50000"/>
                      </a:srgbClr>
                    </a:gs>
                    <a:gs pos="5000">
                      <a:srgbClr val="FF00FF">
                        <a:alpha val="50000"/>
                      </a:srgbClr>
                    </a:gs>
                    <a:gs pos="0">
                      <a:srgbClr val="FF3300">
                        <a:alpha val="50000"/>
                      </a:srgbClr>
                    </a:gs>
                    <a:gs pos="100000">
                      <a:srgbClr val="FF3300">
                        <a:alpha val="30000"/>
                      </a:srgbClr>
                    </a:gs>
                  </a:gsLst>
                  <a:lin ang="0"/>
                </a:gradFill>
                <a:effectLst>
                  <a:outerShdw blurRad="50800" dist="38100" algn="l" rotWithShape="0">
                    <a:srgbClr val="CC00CC">
                      <a:alpha val="40000"/>
                    </a:srgbClr>
                  </a:outerShdw>
                </a:effectLst>
              </a:rPr>
              <a:t>项目介绍</a:t>
            </a:r>
            <a:endParaRPr lang="zh-CN" altLang="en-US" sz="9600" b="1">
              <a:ln>
                <a:gradFill>
                  <a:gsLst>
                    <a:gs pos="98000">
                      <a:srgbClr val="F88C89"/>
                    </a:gs>
                    <a:gs pos="86000">
                      <a:srgbClr val="F8D078"/>
                    </a:gs>
                    <a:gs pos="73000">
                      <a:srgbClr val="BAD172"/>
                    </a:gs>
                    <a:gs pos="62000">
                      <a:srgbClr val="BEC7AF"/>
                    </a:gs>
                    <a:gs pos="50000">
                      <a:srgbClr val="83D9E3"/>
                    </a:gs>
                    <a:gs pos="37000">
                      <a:srgbClr val="9C61DF"/>
                    </a:gs>
                    <a:gs pos="24000">
                      <a:srgbClr val="CA78E1"/>
                    </a:gs>
                    <a:gs pos="12000">
                      <a:srgbClr val="E564DF"/>
                    </a:gs>
                    <a:gs pos="0">
                      <a:srgbClr val="F86CC0"/>
                    </a:gs>
                  </a:gsLst>
                  <a:lin ang="0"/>
                </a:gradFill>
              </a:ln>
              <a:gradFill>
                <a:gsLst>
                  <a:gs pos="79000">
                    <a:srgbClr val="CCFF66"/>
                  </a:gs>
                  <a:gs pos="94000">
                    <a:srgbClr val="FFFF00">
                      <a:alpha val="50000"/>
                    </a:srgbClr>
                  </a:gs>
                  <a:gs pos="70000">
                    <a:srgbClr val="00FF00">
                      <a:alpha val="13000"/>
                    </a:srgbClr>
                  </a:gs>
                  <a:gs pos="56000">
                    <a:srgbClr val="00FFFF">
                      <a:alpha val="50000"/>
                    </a:srgbClr>
                  </a:gs>
                  <a:gs pos="43000">
                    <a:srgbClr val="00FFFF">
                      <a:alpha val="13000"/>
                    </a:srgbClr>
                  </a:gs>
                  <a:gs pos="22000">
                    <a:srgbClr val="FF00FF">
                      <a:alpha val="50000"/>
                    </a:srgbClr>
                  </a:gs>
                  <a:gs pos="33000">
                    <a:srgbClr val="9900FF">
                      <a:alpha val="50000"/>
                    </a:srgbClr>
                  </a:gs>
                  <a:gs pos="5000">
                    <a:srgbClr val="FF00FF">
                      <a:alpha val="50000"/>
                    </a:srgbClr>
                  </a:gs>
                  <a:gs pos="0">
                    <a:srgbClr val="FF3300">
                      <a:alpha val="50000"/>
                    </a:srgbClr>
                  </a:gs>
                  <a:gs pos="100000">
                    <a:srgbClr val="FF3300">
                      <a:alpha val="30000"/>
                    </a:srgbClr>
                  </a:gs>
                </a:gsLst>
                <a:lin ang="0"/>
              </a:gradFill>
              <a:effectLst>
                <a:outerShdw blurRad="50800" dist="38100" algn="l" rotWithShape="0">
                  <a:srgbClr val="CC00CC">
                    <a:alpha val="40000"/>
                  </a:srgbClr>
                </a:outerShdw>
              </a:effectLst>
            </a:endParaRPr>
          </a:p>
        </p:txBody>
      </p:sp>
      <p:grpSp>
        <p:nvGrpSpPr>
          <p:cNvPr id="398" name="Group 398"/>
          <p:cNvGrpSpPr/>
          <p:nvPr/>
        </p:nvGrpSpPr>
        <p:grpSpPr>
          <a:xfrm>
            <a:off x="4933950" y="2651760"/>
            <a:ext cx="1040130" cy="777240"/>
            <a:chOff x="-1284198" y="-111328"/>
            <a:chExt cx="979398" cy="1082040"/>
          </a:xfrm>
        </p:grpSpPr>
        <p:grpSp>
          <p:nvGrpSpPr>
            <p:cNvPr id="399" name="Group 399"/>
            <p:cNvGrpSpPr/>
            <p:nvPr/>
          </p:nvGrpSpPr>
          <p:grpSpPr>
            <a:xfrm>
              <a:off x="-1284198" y="-111328"/>
              <a:ext cx="979398" cy="1082040"/>
              <a:chOff x="-1284198" y="-111328"/>
              <a:chExt cx="979398" cy="1082040"/>
            </a:xfrm>
          </p:grpSpPr>
          <p:sp>
            <p:nvSpPr>
              <p:cNvPr id="401" name="image 401"/>
              <p:cNvSpPr/>
              <p:nvPr/>
            </p:nvSpPr>
            <p:spPr>
              <a:xfrm>
                <a:off x="-1284198" y="-111328"/>
                <a:ext cx="979398" cy="10820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979395" h="1082040" extrusionOk="0">
                    <a:moveTo>
                      <a:pt x="0" y="0"/>
                    </a:moveTo>
                    <a:lnTo>
                      <a:pt x="979398" y="0"/>
                    </a:lnTo>
                    <a:lnTo>
                      <a:pt x="979398" y="1082040"/>
                    </a:lnTo>
                    <a:lnTo>
                      <a:pt x="0" y="1082040"/>
                    </a:lnTo>
                  </a:path>
                </a:pathLst>
              </a:custGeom>
              <a:blipFill>
                <a:blip r:embed="rId4"/>
                <a:stretch>
                  <a:fillRect/>
                </a:stretch>
              </a:blipFill>
            </p:spPr>
            <p:txBody>
              <a:bodyPr lIns="0" tIns="0" rIns="0" bIns="0" anchor="ctr"/>
              <a:p>
                <a:pPr lvl="0">
                  <a:defRPr sz="2400"/>
                </a:pPr>
              </a:p>
            </p:txBody>
          </p:sp>
        </p:grpSp>
      </p:grpSp>
      <p:sp>
        <p:nvSpPr>
          <p:cNvPr id="7" name="文本框 6"/>
          <p:cNvSpPr txBox="1"/>
          <p:nvPr/>
        </p:nvSpPr>
        <p:spPr>
          <a:xfrm>
            <a:off x="5974080" y="2651760"/>
            <a:ext cx="5209540" cy="8528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800">
                <a:latin typeface="Adobe 繁黑體 Std B" panose="020B0700000000000000" charset="-120"/>
                <a:ea typeface="Adobe 繁黑體 Std B" panose="020B0700000000000000" charset="-120"/>
              </a:rPr>
              <a:t>类的结构</a:t>
            </a:r>
            <a:endParaRPr lang="zh-CN" altLang="en-US" sz="4800">
              <a:latin typeface="Adobe 繁黑體 Std B" panose="020B0700000000000000" charset="-120"/>
              <a:ea typeface="Adobe 繁黑體 Std B" panose="020B0700000000000000" charset="-120"/>
            </a:endParaRPr>
          </a:p>
        </p:txBody>
      </p:sp>
    </p:spTree>
  </p:cSld>
  <p:clrMapOvr>
    <a:masterClrMapping/>
  </p:clrMapOvr>
  <p:transition spd="med">
    <p:random/>
    <p:sndAc>
      <p:stSnd>
        <p:snd r:embed="rId5" name="chimes.wav"/>
      </p:stSnd>
    </p:sndAc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311" name="Group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0" name="Group 0"/>
          <p:cNvGrpSpPr/>
          <p:nvPr/>
        </p:nvGrpSpPr>
        <p:grpSpPr>
          <a:xfrm>
            <a:off x="0" y="0"/>
            <a:ext cx="24384000" cy="13716000"/>
            <a:chOff x="0" y="0"/>
            <a:chExt cx="24384000" cy="13716000"/>
          </a:xfrm>
        </p:grpSpPr>
      </p:grpSp>
      <p:sp>
        <p:nvSpPr>
          <p:cNvPr id="345" name="image 345"/>
          <p:cNvSpPr/>
          <p:nvPr/>
        </p:nvSpPr>
        <p:spPr>
          <a:xfrm>
            <a:off x="20895472" y="-5722132"/>
            <a:ext cx="2710251" cy="46482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710258" h="4648200" extrusionOk="0">
                <a:moveTo>
                  <a:pt x="0" y="0"/>
                </a:moveTo>
                <a:lnTo>
                  <a:pt x="2710251" y="0"/>
                </a:lnTo>
                <a:lnTo>
                  <a:pt x="2710251" y="4648200"/>
                </a:lnTo>
                <a:lnTo>
                  <a:pt x="0" y="4648200"/>
                </a:lnTo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lIns="0" tIns="0" rIns="0" bIns="0" anchor="ctr"/>
          <a:lstStyle/>
          <a:p>
            <a:pPr lvl="0">
              <a:defRPr sz="2400"/>
            </a:pPr>
          </a:p>
        </p:txBody>
      </p:sp>
      <p:sp>
        <p:nvSpPr>
          <p:cNvPr id="355" name="image 355"/>
          <p:cNvSpPr/>
          <p:nvPr/>
        </p:nvSpPr>
        <p:spPr>
          <a:xfrm>
            <a:off x="11145358" y="2909697"/>
            <a:ext cx="12603480" cy="141048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2603480" h="14104806" extrusionOk="0">
                <a:moveTo>
                  <a:pt x="0" y="0"/>
                </a:moveTo>
                <a:lnTo>
                  <a:pt x="12603480" y="0"/>
                </a:lnTo>
                <a:lnTo>
                  <a:pt x="12603480" y="14104803"/>
                </a:lnTo>
                <a:lnTo>
                  <a:pt x="0" y="14104803"/>
                </a:lnTo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 lIns="0" tIns="0" rIns="0" bIns="0" anchor="ctr"/>
          <a:lstStyle/>
          <a:p>
            <a:pPr lvl="0">
              <a:defRPr sz="2400"/>
            </a:pPr>
          </a:p>
        </p:txBody>
      </p:sp>
      <p:grpSp>
        <p:nvGrpSpPr>
          <p:cNvPr id="351" name="Group 351"/>
          <p:cNvGrpSpPr/>
          <p:nvPr/>
        </p:nvGrpSpPr>
        <p:grpSpPr>
          <a:xfrm>
            <a:off x="13244520" y="3324225"/>
            <a:ext cx="9144000" cy="6096000"/>
            <a:chOff x="0" y="0"/>
            <a:chExt cx="9144000" cy="6096000"/>
          </a:xfrm>
        </p:grpSpPr>
        <p:grpSp>
          <p:nvGrpSpPr>
            <p:cNvPr id="352" name="Group 352"/>
            <p:cNvGrpSpPr/>
            <p:nvPr/>
          </p:nvGrpSpPr>
          <p:grpSpPr>
            <a:xfrm>
              <a:off x="0" y="0"/>
              <a:ext cx="9144000" cy="6096000"/>
              <a:chOff x="0" y="0"/>
              <a:chExt cx="9144000" cy="6096000"/>
            </a:xfrm>
          </p:grpSpPr>
          <p:sp>
            <p:nvSpPr>
              <p:cNvPr id="353" name="image 353"/>
              <p:cNvSpPr/>
              <p:nvPr/>
            </p:nvSpPr>
            <p:spPr>
              <a:xfrm>
                <a:off x="0" y="0"/>
                <a:ext cx="8404464" cy="47244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8404459" h="4724400" extrusionOk="0">
                    <a:moveTo>
                      <a:pt x="0" y="0"/>
                    </a:moveTo>
                    <a:lnTo>
                      <a:pt x="8404464" y="0"/>
                    </a:lnTo>
                    <a:lnTo>
                      <a:pt x="8404464" y="4724400"/>
                    </a:lnTo>
                    <a:lnTo>
                      <a:pt x="0" y="4724400"/>
                    </a:lnTo>
                  </a:path>
                </a:pathLst>
              </a:custGeom>
              <a:blipFill>
                <a:blip r:embed="rId4"/>
                <a:stretch>
                  <a:fillRect/>
                </a:stretch>
              </a:blipFill>
            </p:spPr>
            <p:txBody>
              <a:bodyPr lIns="0" tIns="0" rIns="0" bIns="0" anchor="ctr"/>
              <a:lstStyle/>
              <a:p>
                <a:pPr lvl="0">
                  <a:defRPr sz="2400"/>
                </a:pPr>
              </a:p>
            </p:txBody>
          </p:sp>
        </p:grpSp>
      </p:grpSp>
      <p:sp>
        <p:nvSpPr>
          <p:cNvPr id="346" name="image 346"/>
          <p:cNvSpPr/>
          <p:nvPr/>
        </p:nvSpPr>
        <p:spPr>
          <a:xfrm>
            <a:off x="18452302" y="3300420"/>
            <a:ext cx="3195462" cy="51511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3195465" h="5151120" extrusionOk="0">
                <a:moveTo>
                  <a:pt x="0" y="0"/>
                </a:moveTo>
                <a:lnTo>
                  <a:pt x="3195462" y="0"/>
                </a:lnTo>
                <a:lnTo>
                  <a:pt x="3195462" y="5151120"/>
                </a:lnTo>
                <a:lnTo>
                  <a:pt x="0" y="5151120"/>
                </a:lnTo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lIns="0" tIns="0" rIns="0" bIns="0" anchor="ctr"/>
          <a:lstStyle/>
          <a:p>
            <a:pPr lvl="0">
              <a:defRPr sz="2400"/>
            </a:pPr>
          </a:p>
        </p:txBody>
      </p:sp>
      <p:sp>
        <p:nvSpPr>
          <p:cNvPr id="6" name="流程图: 可选过程 5"/>
          <p:cNvSpPr/>
          <p:nvPr/>
        </p:nvSpPr>
        <p:spPr>
          <a:xfrm>
            <a:off x="4563110" y="2909570"/>
            <a:ext cx="2992120" cy="2023745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6000">
                <a:latin typeface="楷体" panose="02010609060101010101" charset="-122"/>
                <a:ea typeface="楷体" panose="02010609060101010101" charset="-122"/>
              </a:rPr>
              <a:t>《激战》结构</a:t>
            </a:r>
            <a:endParaRPr lang="zh-CN" altLang="en-US" sz="6000"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7" name="流程图: 可选过程 6"/>
          <p:cNvSpPr/>
          <p:nvPr/>
        </p:nvSpPr>
        <p:spPr>
          <a:xfrm>
            <a:off x="9104630" y="7299960"/>
            <a:ext cx="2872105" cy="1944370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6000">
                <a:latin typeface="楷体" panose="02010609060101010101" charset="-122"/>
                <a:ea typeface="楷体" panose="02010609060101010101" charset="-122"/>
              </a:rPr>
              <a:t>对象类</a:t>
            </a:r>
            <a:endParaRPr lang="zh-CN" altLang="en-US" sz="6000"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8" name="流程图: 可选过程 7"/>
          <p:cNvSpPr/>
          <p:nvPr/>
        </p:nvSpPr>
        <p:spPr>
          <a:xfrm>
            <a:off x="6153785" y="7299960"/>
            <a:ext cx="2660650" cy="1944370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6000"/>
              <a:t>行为类</a:t>
            </a:r>
            <a:endParaRPr lang="zh-CN" altLang="en-US" sz="6000"/>
          </a:p>
        </p:txBody>
      </p:sp>
      <p:sp>
        <p:nvSpPr>
          <p:cNvPr id="9" name="流程图: 可选过程 8"/>
          <p:cNvSpPr/>
          <p:nvPr/>
        </p:nvSpPr>
        <p:spPr>
          <a:xfrm>
            <a:off x="3113405" y="7299960"/>
            <a:ext cx="2748915" cy="1944370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6000">
                <a:latin typeface="楷体" panose="02010609060101010101" charset="-122"/>
                <a:ea typeface="楷体" panose="02010609060101010101" charset="-122"/>
              </a:rPr>
              <a:t>基础类</a:t>
            </a:r>
            <a:endParaRPr lang="zh-CN" altLang="en-US" sz="6000"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10" name="流程图: 可选过程 9"/>
          <p:cNvSpPr/>
          <p:nvPr/>
        </p:nvSpPr>
        <p:spPr>
          <a:xfrm>
            <a:off x="133350" y="7299960"/>
            <a:ext cx="2688590" cy="1944370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6000">
                <a:latin typeface="楷体" panose="02010609060101010101" charset="-122"/>
                <a:ea typeface="楷体" panose="02010609060101010101" charset="-122"/>
              </a:rPr>
              <a:t>main</a:t>
            </a:r>
            <a:r>
              <a:rPr lang="zh-CN" altLang="en-US" sz="6000">
                <a:latin typeface="楷体" panose="02010609060101010101" charset="-122"/>
                <a:ea typeface="楷体" panose="02010609060101010101" charset="-122"/>
              </a:rPr>
              <a:t>类</a:t>
            </a:r>
            <a:endParaRPr lang="zh-CN" altLang="en-US" sz="6000">
              <a:latin typeface="楷体" panose="02010609060101010101" charset="-122"/>
              <a:ea typeface="楷体" panose="02010609060101010101" charset="-122"/>
            </a:endParaRPr>
          </a:p>
        </p:txBody>
      </p:sp>
      <p:cxnSp>
        <p:nvCxnSpPr>
          <p:cNvPr id="11" name="直接连接符 10"/>
          <p:cNvCxnSpPr>
            <a:stCxn id="6" idx="2"/>
          </p:cNvCxnSpPr>
          <p:nvPr/>
        </p:nvCxnSpPr>
        <p:spPr>
          <a:xfrm>
            <a:off x="6059170" y="4933315"/>
            <a:ext cx="12065" cy="11328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flipH="1" flipV="1">
            <a:off x="1102995" y="6137910"/>
            <a:ext cx="4962525" cy="184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 flipV="1">
            <a:off x="6071235" y="6096635"/>
            <a:ext cx="4470400" cy="596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/>
          <p:nvPr/>
        </p:nvCxnSpPr>
        <p:spPr>
          <a:xfrm>
            <a:off x="1219200" y="6186805"/>
            <a:ext cx="27940" cy="103124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/>
          <p:nvPr/>
        </p:nvCxnSpPr>
        <p:spPr>
          <a:xfrm>
            <a:off x="4541520" y="6156325"/>
            <a:ext cx="17780" cy="98996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/>
          <p:nvPr/>
        </p:nvCxnSpPr>
        <p:spPr>
          <a:xfrm>
            <a:off x="7528560" y="6186805"/>
            <a:ext cx="55245" cy="95948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/>
          <p:nvPr/>
        </p:nvCxnSpPr>
        <p:spPr>
          <a:xfrm>
            <a:off x="10454640" y="6156325"/>
            <a:ext cx="8890" cy="91757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>
    <p:random/>
    <p:sndAc>
      <p:stSnd>
        <p:snd r:embed="rId5" name="chimes.wav"/>
      </p:stSnd>
    </p:sndAc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768" name="Group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ctrTitle"/>
          </p:nvPr>
        </p:nvSpPr>
        <p:spPr>
          <a:xfrm>
            <a:off x="8305800" y="11259185"/>
            <a:ext cx="7772400" cy="1135380"/>
          </a:xfrm>
        </p:spPr>
        <p:txBody>
          <a:bodyPr/>
          <a:p>
            <a:pPr algn="ctr"/>
            <a:r>
              <a:rPr lang="zh-CN" altLang="zh-CN" sz="4000">
                <a:solidFill>
                  <a:schemeClr val="bg1">
                    <a:lumMod val="85000"/>
                  </a:schemeClr>
                </a:solidFill>
              </a:rPr>
              <a:t>蓝瘦香菇</a:t>
            </a:r>
            <a:endParaRPr lang="zh-CN" altLang="zh-CN" sz="400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" name="副标题 3"/>
          <p:cNvSpPr>
            <a:spLocks noGrp="1"/>
          </p:cNvSpPr>
          <p:nvPr>
            <p:ph type="subTitle" idx="1"/>
          </p:nvPr>
        </p:nvSpPr>
        <p:spPr>
          <a:xfrm>
            <a:off x="8991600" y="12238355"/>
            <a:ext cx="6400800" cy="645160"/>
          </a:xfrm>
        </p:spPr>
        <p:txBody>
          <a:bodyPr/>
          <a:p>
            <a:r>
              <a:rPr lang="en-US" altLang="zh-CN">
                <a:solidFill>
                  <a:schemeClr val="bg1">
                    <a:lumMod val="85000"/>
                  </a:schemeClr>
                </a:solidFill>
              </a:rPr>
              <a:t>  2016</a:t>
            </a:r>
            <a:r>
              <a:rPr lang="zh-CN" altLang="zh-CN">
                <a:solidFill>
                  <a:schemeClr val="bg1">
                    <a:lumMod val="85000"/>
                  </a:schemeClr>
                </a:solidFill>
              </a:rPr>
              <a:t>年</a:t>
            </a:r>
            <a:r>
              <a:rPr lang="en-US" altLang="zh-CN">
                <a:solidFill>
                  <a:schemeClr val="bg1">
                    <a:lumMod val="85000"/>
                  </a:schemeClr>
                </a:solidFill>
              </a:rPr>
              <a:t>10</a:t>
            </a:r>
            <a:r>
              <a:rPr lang="zh-CN" altLang="en-US">
                <a:solidFill>
                  <a:schemeClr val="bg1">
                    <a:lumMod val="85000"/>
                  </a:schemeClr>
                </a:solidFill>
              </a:rPr>
              <a:t>月</a:t>
            </a:r>
            <a:r>
              <a:rPr lang="en-US" altLang="zh-CN">
                <a:solidFill>
                  <a:schemeClr val="bg1">
                    <a:lumMod val="85000"/>
                  </a:schemeClr>
                </a:solidFill>
              </a:rPr>
              <a:t>17</a:t>
            </a:r>
            <a:r>
              <a:rPr lang="zh-CN" altLang="en-US">
                <a:solidFill>
                  <a:schemeClr val="bg1">
                    <a:lumMod val="85000"/>
                  </a:schemeClr>
                </a:solidFill>
              </a:rPr>
              <a:t>日</a:t>
            </a:r>
            <a:endParaRPr lang="zh-CN" altLang="en-US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0" name="Group 0"/>
          <p:cNvGrpSpPr/>
          <p:nvPr/>
        </p:nvGrpSpPr>
        <p:grpSpPr>
          <a:xfrm>
            <a:off x="0" y="0"/>
            <a:ext cx="24384000" cy="13716000"/>
            <a:chOff x="0" y="0"/>
            <a:chExt cx="24384000" cy="13716000"/>
          </a:xfrm>
        </p:grpSpPr>
      </p:grpSp>
    </p:spTree>
  </p:cSld>
  <p:clrMapOvr>
    <a:masterClrMapping/>
  </p:clrMapOvr>
  <p:transition spd="med">
    <p:random/>
    <p:sndAc>
      <p:stSnd>
        <p:snd r:embed="rId2" name="chimes.wav"/>
      </p:stSnd>
    </p:sndAc>
  </p:transition>
</p:sld>
</file>

<file path=ppt/theme/theme1.xml><?xml version="1.0" encoding="utf-8"?>
<a:theme xmlns:a="http://schemas.openxmlformats.org/drawingml/2006/main" name="Office Theme">
  <a:themeElements>
    <a:clrScheme name="Waveform">
      <a:dk1>
        <a:sysClr val="windowText" lastClr="000000"/>
      </a:dk1>
      <a:lt1>
        <a:sysClr val="window" lastClr="FFFFFF"/>
      </a:lt1>
      <a:dk2>
        <a:srgbClr val="073E87"/>
      </a:dk2>
      <a:lt2>
        <a:srgbClr val="C6E7FC"/>
      </a:lt2>
      <a:accent1>
        <a:srgbClr val="31B6FD"/>
      </a:accent1>
      <a:accent2>
        <a:srgbClr val="4584D3"/>
      </a:accent2>
      <a:accent3>
        <a:srgbClr val="5BD078"/>
      </a:accent3>
      <a:accent4>
        <a:srgbClr val="A5D028"/>
      </a:accent4>
      <a:accent5>
        <a:srgbClr val="F5C040"/>
      </a:accent5>
      <a:accent6>
        <a:srgbClr val="05E0DB"/>
      </a:accent6>
      <a:hlink>
        <a:srgbClr val="0080FF"/>
      </a:hlink>
      <a:folHlink>
        <a:srgbClr val="5EAEF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223</Words>
  <Application>WPS 演示</Application>
  <PresentationFormat>On-screen Show (4:3)</PresentationFormat>
  <Paragraphs>77</Paragraphs>
  <Slides>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22" baseType="lpstr">
      <vt:lpstr>Arial</vt:lpstr>
      <vt:lpstr>宋体</vt:lpstr>
      <vt:lpstr>Wingdings</vt:lpstr>
      <vt:lpstr>PingFang SC Regular</vt:lpstr>
      <vt:lpstr>楷体</vt:lpstr>
      <vt:lpstr>PingFang SC Medium</vt:lpstr>
      <vt:lpstr>Segoe Script</vt:lpstr>
      <vt:lpstr>Tekton Pro Cond</vt:lpstr>
      <vt:lpstr>Adobe 繁黑體 Std B</vt:lpstr>
      <vt:lpstr>微软雅黑</vt:lpstr>
      <vt:lpstr>Segoe Print</vt:lpstr>
      <vt:lpstr>Calibri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蓝瘦香菇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YiJianShengCheng</dc:title>
  <dc:creator>flr</dc:creator>
  <cp:lastModifiedBy>czs</cp:lastModifiedBy>
  <cp:revision>25</cp:revision>
  <dcterms:created xsi:type="dcterms:W3CDTF">2011-04-03T21:06:00Z</dcterms:created>
  <dcterms:modified xsi:type="dcterms:W3CDTF">2016-10-27T10:46:34Z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2052-10.1.0.5973</vt:lpwstr>
  </property>
</Properties>
</file>